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B82F-3E06-4DB7-8488-32FEC098A4E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2694-B0AE-4ED9-BDA9-DF4C89A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5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B82F-3E06-4DB7-8488-32FEC098A4E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2694-B0AE-4ED9-BDA9-DF4C89A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9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B82F-3E06-4DB7-8488-32FEC098A4E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2694-B0AE-4ED9-BDA9-DF4C89A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0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B82F-3E06-4DB7-8488-32FEC098A4E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2694-B0AE-4ED9-BDA9-DF4C89A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5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B82F-3E06-4DB7-8488-32FEC098A4E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2694-B0AE-4ED9-BDA9-DF4C89A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1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B82F-3E06-4DB7-8488-32FEC098A4E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2694-B0AE-4ED9-BDA9-DF4C89A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B82F-3E06-4DB7-8488-32FEC098A4E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2694-B0AE-4ED9-BDA9-DF4C89A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6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B82F-3E06-4DB7-8488-32FEC098A4E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2694-B0AE-4ED9-BDA9-DF4C89A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3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B82F-3E06-4DB7-8488-32FEC098A4E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2694-B0AE-4ED9-BDA9-DF4C89A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B82F-3E06-4DB7-8488-32FEC098A4E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2694-B0AE-4ED9-BDA9-DF4C89A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4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B82F-3E06-4DB7-8488-32FEC098A4E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2694-B0AE-4ED9-BDA9-DF4C89A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0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EB82F-3E06-4DB7-8488-32FEC098A4E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42694-B0AE-4ED9-BDA9-DF4C89A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2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Urbem</a:t>
            </a:r>
            <a:r>
              <a:rPr lang="en-US" dirty="0" smtClean="0"/>
              <a:t> </a:t>
            </a:r>
            <a:r>
              <a:rPr lang="en-US" dirty="0" err="1" smtClean="0"/>
              <a:t>Troiam</a:t>
            </a:r>
            <a:r>
              <a:rPr lang="en-US" dirty="0" smtClean="0"/>
              <a:t> a </a:t>
            </a:r>
            <a:r>
              <a:rPr lang="en-US" dirty="0" err="1" smtClean="0"/>
              <a:t>Graecis</a:t>
            </a:r>
            <a:r>
              <a:rPr lang="en-US" dirty="0" smtClean="0"/>
              <a:t> </a:t>
            </a:r>
            <a:r>
              <a:rPr lang="en-US" dirty="0" err="1" smtClean="0"/>
              <a:t>decem</a:t>
            </a:r>
            <a:r>
              <a:rPr lang="en-US" dirty="0" smtClean="0"/>
              <a:t> </a:t>
            </a:r>
            <a:r>
              <a:rPr lang="en-US" dirty="0" err="1" smtClean="0"/>
              <a:t>annos</a:t>
            </a:r>
            <a:r>
              <a:rPr lang="en-US" dirty="0" smtClean="0"/>
              <a:t> </a:t>
            </a:r>
            <a:r>
              <a:rPr lang="en-US" dirty="0" err="1" smtClean="0"/>
              <a:t>obsessam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satis</a:t>
            </a:r>
            <a:r>
              <a:rPr lang="en-US" dirty="0" smtClean="0"/>
              <a:t> </a:t>
            </a:r>
            <a:r>
              <a:rPr lang="en-US" dirty="0" err="1" smtClean="0"/>
              <a:t>constat</a:t>
            </a:r>
            <a:r>
              <a:rPr lang="en-US" dirty="0" smtClean="0"/>
              <a:t>; de hoc </a:t>
            </a:r>
            <a:r>
              <a:rPr lang="en-US" dirty="0" err="1" smtClean="0"/>
              <a:t>enim</a:t>
            </a:r>
            <a:r>
              <a:rPr lang="en-US" dirty="0" smtClean="0"/>
              <a:t> bello </a:t>
            </a:r>
            <a:r>
              <a:rPr lang="en-US" dirty="0" err="1" smtClean="0"/>
              <a:t>Homerus</a:t>
            </a:r>
            <a:r>
              <a:rPr lang="en-US" dirty="0" smtClean="0"/>
              <a:t>, </a:t>
            </a:r>
            <a:r>
              <a:rPr lang="en-US" dirty="0" err="1" smtClean="0"/>
              <a:t>maximus</a:t>
            </a:r>
            <a:r>
              <a:rPr lang="en-US" dirty="0" smtClean="0"/>
              <a:t> </a:t>
            </a:r>
            <a:r>
              <a:rPr lang="en-US" dirty="0" err="1" smtClean="0"/>
              <a:t>poetarum</a:t>
            </a:r>
            <a:r>
              <a:rPr lang="en-US" dirty="0" smtClean="0"/>
              <a:t> </a:t>
            </a:r>
            <a:r>
              <a:rPr lang="en-US" dirty="0" err="1" smtClean="0"/>
              <a:t>Graecorum</a:t>
            </a:r>
            <a:r>
              <a:rPr lang="en-US" dirty="0" smtClean="0"/>
              <a:t>, </a:t>
            </a:r>
            <a:r>
              <a:rPr lang="en-US" dirty="0" err="1" smtClean="0"/>
              <a:t>Iliadem</a:t>
            </a:r>
            <a:r>
              <a:rPr lang="en-US" dirty="0" smtClean="0"/>
              <a:t> opus </a:t>
            </a:r>
            <a:r>
              <a:rPr lang="en-US" dirty="0" err="1" smtClean="0"/>
              <a:t>notissimum</a:t>
            </a:r>
            <a:r>
              <a:rPr lang="en-US" dirty="0" smtClean="0"/>
              <a:t> </a:t>
            </a:r>
            <a:r>
              <a:rPr lang="en-US" dirty="0" err="1" smtClean="0"/>
              <a:t>scripsit</a:t>
            </a:r>
            <a:r>
              <a:rPr lang="en-US" dirty="0" smtClean="0"/>
              <a:t>. </a:t>
            </a:r>
            <a:r>
              <a:rPr lang="en-US" dirty="0" err="1" smtClean="0"/>
              <a:t>Troia</a:t>
            </a:r>
            <a:r>
              <a:rPr lang="en-US" dirty="0" smtClean="0"/>
              <a:t> tandem per </a:t>
            </a:r>
            <a:r>
              <a:rPr lang="en-US" dirty="0" err="1" smtClean="0"/>
              <a:t>insidias</a:t>
            </a:r>
            <a:r>
              <a:rPr lang="en-US" dirty="0" smtClean="0"/>
              <a:t> </a:t>
            </a:r>
            <a:r>
              <a:rPr lang="en-US" dirty="0" err="1" smtClean="0"/>
              <a:t>capta</a:t>
            </a:r>
            <a:r>
              <a:rPr lang="en-US" dirty="0" smtClean="0"/>
              <a:t>, </a:t>
            </a:r>
            <a:r>
              <a:rPr lang="en-US" dirty="0" err="1" smtClean="0"/>
              <a:t>Graeci</a:t>
            </a:r>
            <a:r>
              <a:rPr lang="en-US" dirty="0" smtClean="0"/>
              <a:t> </a:t>
            </a:r>
            <a:r>
              <a:rPr lang="en-US" dirty="0" err="1" smtClean="0"/>
              <a:t>longo</a:t>
            </a:r>
            <a:r>
              <a:rPr lang="en-US" dirty="0" smtClean="0"/>
              <a:t> bello </a:t>
            </a:r>
            <a:r>
              <a:rPr lang="en-US" dirty="0" err="1" smtClean="0"/>
              <a:t>fessi</a:t>
            </a:r>
            <a:r>
              <a:rPr lang="en-US" dirty="0" smtClean="0"/>
              <a:t> </a:t>
            </a:r>
            <a:r>
              <a:rPr lang="en-US" dirty="0" err="1" smtClean="0"/>
              <a:t>domum</a:t>
            </a:r>
            <a:r>
              <a:rPr lang="en-US" dirty="0" smtClean="0"/>
              <a:t> </a:t>
            </a:r>
            <a:r>
              <a:rPr lang="en-US" dirty="0" err="1" smtClean="0"/>
              <a:t>redire</a:t>
            </a:r>
            <a:r>
              <a:rPr lang="en-US" dirty="0" smtClean="0"/>
              <a:t> </a:t>
            </a:r>
            <a:r>
              <a:rPr lang="en-US" dirty="0" err="1" smtClean="0"/>
              <a:t>maturaverunt</a:t>
            </a:r>
            <a:r>
              <a:rPr lang="en-US" dirty="0" smtClean="0"/>
              <a:t>. Omnibus rebus </a:t>
            </a:r>
            <a:r>
              <a:rPr lang="en-US" dirty="0" err="1" smtClean="0"/>
              <a:t>igitur</a:t>
            </a:r>
            <a:r>
              <a:rPr lang="en-US" dirty="0" smtClean="0"/>
              <a:t> ad </a:t>
            </a:r>
            <a:r>
              <a:rPr lang="en-US" dirty="0" err="1" smtClean="0"/>
              <a:t>profectionem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paratis</a:t>
            </a:r>
            <a:r>
              <a:rPr lang="en-US" dirty="0" smtClean="0"/>
              <a:t> naves </a:t>
            </a:r>
            <a:r>
              <a:rPr lang="en-US" dirty="0" err="1" smtClean="0"/>
              <a:t>deduxerunt</a:t>
            </a:r>
            <a:r>
              <a:rPr lang="en-US" dirty="0" smtClean="0"/>
              <a:t>, et </a:t>
            </a:r>
            <a:r>
              <a:rPr lang="en-US" dirty="0" err="1" smtClean="0"/>
              <a:t>tempestatem</a:t>
            </a:r>
            <a:r>
              <a:rPr lang="en-US" dirty="0" smtClean="0"/>
              <a:t> </a:t>
            </a:r>
            <a:r>
              <a:rPr lang="en-US" dirty="0" err="1" smtClean="0"/>
              <a:t>idoneam</a:t>
            </a:r>
            <a:r>
              <a:rPr lang="en-US" dirty="0" smtClean="0"/>
              <a:t> </a:t>
            </a:r>
            <a:r>
              <a:rPr lang="en-US" dirty="0" err="1" smtClean="0"/>
              <a:t>nacti</a:t>
            </a:r>
            <a:r>
              <a:rPr lang="en-US" dirty="0" smtClean="0"/>
              <a:t> </a:t>
            </a:r>
            <a:r>
              <a:rPr lang="en-US" dirty="0" err="1" smtClean="0"/>
              <a:t>magno</a:t>
            </a:r>
            <a:r>
              <a:rPr lang="en-US" dirty="0" smtClean="0"/>
              <a:t> cum </a:t>
            </a:r>
            <a:r>
              <a:rPr lang="en-US" dirty="0" err="1" smtClean="0"/>
              <a:t>gaudio</a:t>
            </a:r>
            <a:r>
              <a:rPr lang="en-US" dirty="0" smtClean="0"/>
              <a:t> </a:t>
            </a:r>
            <a:r>
              <a:rPr lang="en-US" dirty="0" err="1" smtClean="0"/>
              <a:t>solverunt</a:t>
            </a:r>
            <a:r>
              <a:rPr lang="en-US" dirty="0" smtClean="0"/>
              <a:t>. </a:t>
            </a:r>
            <a:r>
              <a:rPr lang="en-US" dirty="0" err="1" smtClean="0"/>
              <a:t>Erat</a:t>
            </a:r>
            <a:r>
              <a:rPr lang="en-US" dirty="0" smtClean="0"/>
              <a:t> inter </a:t>
            </a:r>
            <a:r>
              <a:rPr lang="en-US" dirty="0" err="1" smtClean="0"/>
              <a:t>primos</a:t>
            </a:r>
            <a:r>
              <a:rPr lang="en-US" dirty="0" smtClean="0"/>
              <a:t> </a:t>
            </a:r>
            <a:r>
              <a:rPr lang="en-US" dirty="0" err="1" smtClean="0"/>
              <a:t>Graecorum</a:t>
            </a:r>
            <a:r>
              <a:rPr lang="en-US" dirty="0" smtClean="0"/>
              <a:t> </a:t>
            </a:r>
            <a:r>
              <a:rPr lang="en-US" dirty="0" err="1" smtClean="0"/>
              <a:t>Ulixes</a:t>
            </a:r>
            <a:r>
              <a:rPr lang="en-US" dirty="0" smtClean="0"/>
              <a:t> </a:t>
            </a:r>
            <a:r>
              <a:rPr lang="en-US" dirty="0" err="1" smtClean="0"/>
              <a:t>quidam</a:t>
            </a:r>
            <a:r>
              <a:rPr lang="en-US" dirty="0" smtClean="0"/>
              <a:t>, </a:t>
            </a:r>
            <a:r>
              <a:rPr lang="en-US" dirty="0" err="1" smtClean="0"/>
              <a:t>vir</a:t>
            </a:r>
            <a:r>
              <a:rPr lang="en-US" dirty="0" smtClean="0"/>
              <a:t> </a:t>
            </a:r>
            <a:r>
              <a:rPr lang="en-US" dirty="0" err="1" smtClean="0"/>
              <a:t>summae</a:t>
            </a:r>
            <a:r>
              <a:rPr lang="en-US" dirty="0" smtClean="0"/>
              <a:t> </a:t>
            </a:r>
            <a:r>
              <a:rPr lang="en-US" dirty="0" err="1" smtClean="0"/>
              <a:t>virtutis</a:t>
            </a:r>
            <a:r>
              <a:rPr lang="en-US" dirty="0" smtClean="0"/>
              <a:t> ac </a:t>
            </a:r>
            <a:r>
              <a:rPr lang="en-US" dirty="0" err="1" smtClean="0"/>
              <a:t>prudentiae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quem</a:t>
            </a:r>
            <a:r>
              <a:rPr lang="en-US" dirty="0" smtClean="0"/>
              <a:t> </a:t>
            </a:r>
            <a:r>
              <a:rPr lang="en-US" dirty="0" err="1" smtClean="0"/>
              <a:t>dicunt</a:t>
            </a:r>
            <a:r>
              <a:rPr lang="en-US" dirty="0" smtClean="0"/>
              <a:t> </a:t>
            </a:r>
            <a:r>
              <a:rPr lang="en-US" dirty="0" err="1" smtClean="0"/>
              <a:t>nonnulli</a:t>
            </a:r>
            <a:r>
              <a:rPr lang="en-US" dirty="0" smtClean="0"/>
              <a:t> </a:t>
            </a:r>
            <a:r>
              <a:rPr lang="en-US" dirty="0" err="1" smtClean="0"/>
              <a:t>dolum</a:t>
            </a:r>
            <a:r>
              <a:rPr lang="en-US" dirty="0" smtClean="0"/>
              <a:t> </a:t>
            </a:r>
            <a:r>
              <a:rPr lang="en-US" dirty="0" err="1" smtClean="0"/>
              <a:t>istum</a:t>
            </a:r>
            <a:r>
              <a:rPr lang="en-US" dirty="0" smtClean="0"/>
              <a:t> </a:t>
            </a:r>
            <a:r>
              <a:rPr lang="en-US" dirty="0" err="1" smtClean="0"/>
              <a:t>excogitasse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quo</a:t>
            </a:r>
            <a:r>
              <a:rPr lang="en-US" dirty="0" smtClean="0"/>
              <a:t> </a:t>
            </a:r>
            <a:r>
              <a:rPr lang="en-US" dirty="0" err="1" smtClean="0"/>
              <a:t>Troiam</a:t>
            </a:r>
            <a:r>
              <a:rPr lang="en-US" dirty="0" smtClean="0"/>
              <a:t> </a:t>
            </a:r>
            <a:r>
              <a:rPr lang="en-US" dirty="0" err="1" smtClean="0"/>
              <a:t>captam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constat</a:t>
            </a:r>
            <a:r>
              <a:rPr lang="en-US" dirty="0" smtClean="0"/>
              <a:t>. Hic regnum </a:t>
            </a:r>
            <a:r>
              <a:rPr lang="en-US" dirty="0" err="1" smtClean="0"/>
              <a:t>insulae</a:t>
            </a:r>
            <a:r>
              <a:rPr lang="en-US" dirty="0" smtClean="0"/>
              <a:t> </a:t>
            </a:r>
            <a:r>
              <a:rPr lang="en-US" dirty="0" err="1" smtClean="0"/>
              <a:t>Ithacae</a:t>
            </a:r>
            <a:r>
              <a:rPr lang="en-US" dirty="0" smtClean="0"/>
              <a:t> </a:t>
            </a:r>
            <a:r>
              <a:rPr lang="en-US" dirty="0" err="1" smtClean="0"/>
              <a:t>obtinuerat</a:t>
            </a:r>
            <a:r>
              <a:rPr lang="en-US" dirty="0" smtClean="0"/>
              <a:t>, et </a:t>
            </a:r>
            <a:r>
              <a:rPr lang="en-US" dirty="0" err="1" smtClean="0"/>
              <a:t>paulo</a:t>
            </a:r>
            <a:r>
              <a:rPr lang="en-US" dirty="0" smtClean="0"/>
              <a:t> </a:t>
            </a:r>
            <a:r>
              <a:rPr lang="en-US" dirty="0" err="1" smtClean="0"/>
              <a:t>antequam</a:t>
            </a:r>
            <a:r>
              <a:rPr lang="en-US" dirty="0" smtClean="0"/>
              <a:t> cum </a:t>
            </a:r>
            <a:r>
              <a:rPr lang="en-US" dirty="0" err="1" smtClean="0"/>
              <a:t>reliquis</a:t>
            </a:r>
            <a:r>
              <a:rPr lang="en-US" dirty="0" smtClean="0"/>
              <a:t> </a:t>
            </a:r>
            <a:r>
              <a:rPr lang="en-US" dirty="0" err="1" smtClean="0"/>
              <a:t>Graecis</a:t>
            </a:r>
            <a:r>
              <a:rPr lang="en-US" dirty="0" smtClean="0"/>
              <a:t> ad bellum </a:t>
            </a:r>
            <a:r>
              <a:rPr lang="en-US" dirty="0" err="1" smtClean="0"/>
              <a:t>profectus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</a:t>
            </a:r>
            <a:r>
              <a:rPr lang="en-US" dirty="0" err="1" smtClean="0"/>
              <a:t>puellam</a:t>
            </a:r>
            <a:r>
              <a:rPr lang="en-US" dirty="0" smtClean="0"/>
              <a:t> </a:t>
            </a:r>
            <a:r>
              <a:rPr lang="en-US" dirty="0" err="1" smtClean="0"/>
              <a:t>formosissimam</a:t>
            </a:r>
            <a:r>
              <a:rPr lang="en-US" dirty="0" smtClean="0"/>
              <a:t>, nomine </a:t>
            </a:r>
            <a:r>
              <a:rPr lang="en-US" dirty="0" err="1" smtClean="0"/>
              <a:t>Penelopen</a:t>
            </a:r>
            <a:r>
              <a:rPr lang="en-US" dirty="0" smtClean="0"/>
              <a:t>, in </a:t>
            </a:r>
            <a:r>
              <a:rPr lang="en-US" dirty="0" err="1" smtClean="0"/>
              <a:t>matrimonium</a:t>
            </a:r>
            <a:r>
              <a:rPr lang="en-US" dirty="0" smtClean="0"/>
              <a:t> </a:t>
            </a:r>
            <a:r>
              <a:rPr lang="en-US" dirty="0" err="1" smtClean="0"/>
              <a:t>duxerat</a:t>
            </a:r>
            <a:r>
              <a:rPr lang="en-US" dirty="0" smtClean="0"/>
              <a:t>. </a:t>
            </a:r>
            <a:r>
              <a:rPr lang="en-US" dirty="0" err="1" smtClean="0"/>
              <a:t>Nunc</a:t>
            </a:r>
            <a:r>
              <a:rPr lang="en-US" dirty="0" smtClean="0"/>
              <a:t> </a:t>
            </a:r>
            <a:r>
              <a:rPr lang="en-US" dirty="0" err="1" smtClean="0"/>
              <a:t>igitur</a:t>
            </a:r>
            <a:r>
              <a:rPr lang="en-US" dirty="0" smtClean="0"/>
              <a:t> cum </a:t>
            </a:r>
            <a:r>
              <a:rPr lang="en-US" dirty="0" err="1" smtClean="0"/>
              <a:t>iam</a:t>
            </a:r>
            <a:r>
              <a:rPr lang="en-US" dirty="0" smtClean="0"/>
              <a:t> </a:t>
            </a:r>
            <a:r>
              <a:rPr lang="en-US" dirty="0" err="1" smtClean="0"/>
              <a:t>decem</a:t>
            </a:r>
            <a:r>
              <a:rPr lang="en-US" dirty="0" smtClean="0"/>
              <a:t> </a:t>
            </a:r>
            <a:r>
              <a:rPr lang="en-US" dirty="0" err="1" smtClean="0"/>
              <a:t>annos</a:t>
            </a:r>
            <a:r>
              <a:rPr lang="en-US" dirty="0" smtClean="0"/>
              <a:t> quasi in </a:t>
            </a:r>
            <a:r>
              <a:rPr lang="en-US" dirty="0" err="1" smtClean="0"/>
              <a:t>exsilio</a:t>
            </a:r>
            <a:r>
              <a:rPr lang="en-US" dirty="0" smtClean="0"/>
              <a:t> </a:t>
            </a:r>
            <a:r>
              <a:rPr lang="en-US" dirty="0" err="1" smtClean="0"/>
              <a:t>consumpsisset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magna </a:t>
            </a:r>
            <a:r>
              <a:rPr lang="en-US" dirty="0" err="1" smtClean="0">
                <a:solidFill>
                  <a:srgbClr val="00B0F0"/>
                </a:solidFill>
              </a:rPr>
              <a:t>cupiditate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patriae</a:t>
            </a:r>
            <a:r>
              <a:rPr lang="en-US" dirty="0" smtClean="0">
                <a:solidFill>
                  <a:srgbClr val="00B0F0"/>
                </a:solidFill>
              </a:rPr>
              <a:t> et </a:t>
            </a:r>
            <a:r>
              <a:rPr lang="en-US" dirty="0" err="1" smtClean="0">
                <a:solidFill>
                  <a:srgbClr val="00B0F0"/>
                </a:solidFill>
              </a:rPr>
              <a:t>uxoris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videndae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ardebat</a:t>
            </a:r>
            <a:r>
              <a:rPr lang="en-US" dirty="0" smtClean="0">
                <a:solidFill>
                  <a:srgbClr val="00B0F0"/>
                </a:solidFill>
              </a:rPr>
              <a:t>.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According to this passage, how was Troy conquered?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noun does </a:t>
            </a:r>
            <a:r>
              <a:rPr lang="en-US" i="1" dirty="0" err="1" smtClean="0"/>
              <a:t>paratis</a:t>
            </a:r>
            <a:r>
              <a:rPr lang="en-US" dirty="0" smtClean="0"/>
              <a:t> modify?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the antecedent of </a:t>
            </a:r>
            <a:r>
              <a:rPr lang="en-US" i="1" dirty="0" err="1" smtClean="0"/>
              <a:t>quem</a:t>
            </a:r>
            <a:r>
              <a:rPr lang="en-US" dirty="0" smtClean="0"/>
              <a:t>?  What about </a:t>
            </a:r>
            <a:r>
              <a:rPr lang="en-US" i="1" dirty="0" smtClean="0"/>
              <a:t>quo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Translate </a:t>
            </a:r>
            <a:r>
              <a:rPr lang="en-US" i="1" dirty="0" smtClean="0"/>
              <a:t>magna…</a:t>
            </a:r>
            <a:r>
              <a:rPr lang="en-US" i="1" dirty="0" err="1" smtClean="0"/>
              <a:t>ardebat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does Ulysses compare to Caesar and Aeneas thus far?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22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Sub </a:t>
            </a:r>
            <a:r>
              <a:rPr lang="en-US" dirty="0" err="1"/>
              <a:t>vesperum</a:t>
            </a:r>
            <a:r>
              <a:rPr lang="en-US" dirty="0"/>
              <a:t> Polyphemus ad </a:t>
            </a:r>
            <a:r>
              <a:rPr lang="en-US" dirty="0" err="1"/>
              <a:t>speluncam</a:t>
            </a:r>
            <a:r>
              <a:rPr lang="en-US" dirty="0"/>
              <a:t> </a:t>
            </a:r>
            <a:r>
              <a:rPr lang="en-US" dirty="0" err="1"/>
              <a:t>rediit</a:t>
            </a:r>
            <a:r>
              <a:rPr lang="en-US" dirty="0"/>
              <a:t>, et </a:t>
            </a:r>
            <a:r>
              <a:rPr lang="en-US" dirty="0" err="1"/>
              <a:t>eodem</a:t>
            </a:r>
            <a:r>
              <a:rPr lang="en-US" dirty="0"/>
              <a:t> </a:t>
            </a:r>
            <a:r>
              <a:rPr lang="en-US" dirty="0" err="1"/>
              <a:t>modo</a:t>
            </a:r>
            <a:r>
              <a:rPr lang="en-US" dirty="0"/>
              <a:t> quo </a:t>
            </a:r>
            <a:r>
              <a:rPr lang="en-US" dirty="0" err="1"/>
              <a:t>antea</a:t>
            </a:r>
            <a:r>
              <a:rPr lang="en-US" dirty="0"/>
              <a:t> </a:t>
            </a:r>
            <a:r>
              <a:rPr lang="en-US" dirty="0" err="1"/>
              <a:t>cenavit</a:t>
            </a:r>
            <a:r>
              <a:rPr lang="en-US" dirty="0"/>
              <a:t>. Tum </a:t>
            </a:r>
            <a:r>
              <a:rPr lang="en-US" dirty="0" err="1"/>
              <a:t>Ulixes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utrem</a:t>
            </a:r>
            <a:r>
              <a:rPr lang="en-US" dirty="0"/>
              <a:t> </a:t>
            </a:r>
            <a:r>
              <a:rPr lang="en-US" dirty="0" err="1"/>
              <a:t>vini</a:t>
            </a:r>
            <a:r>
              <a:rPr lang="en-US" dirty="0"/>
              <a:t> </a:t>
            </a:r>
            <a:r>
              <a:rPr lang="en-US" dirty="0" err="1"/>
              <a:t>prompsit</a:t>
            </a:r>
            <a:r>
              <a:rPr lang="en-US" dirty="0"/>
              <a:t>, </a:t>
            </a:r>
            <a:r>
              <a:rPr lang="en-US" dirty="0" err="1"/>
              <a:t>quem</a:t>
            </a:r>
            <a:r>
              <a:rPr lang="en-US" dirty="0"/>
              <a:t> forte (id quod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saluti</a:t>
            </a:r>
            <a:r>
              <a:rPr lang="en-US" dirty="0"/>
              <a:t>) </a:t>
            </a:r>
            <a:r>
              <a:rPr lang="en-US" dirty="0" err="1"/>
              <a:t>secum</a:t>
            </a:r>
            <a:r>
              <a:rPr lang="en-US" dirty="0"/>
              <a:t> </a:t>
            </a:r>
            <a:r>
              <a:rPr lang="en-US" dirty="0" err="1"/>
              <a:t>attulerat</a:t>
            </a:r>
            <a:r>
              <a:rPr lang="en-US" dirty="0"/>
              <a:t>; et </a:t>
            </a:r>
            <a:r>
              <a:rPr lang="en-US" dirty="0" err="1"/>
              <a:t>postquam</a:t>
            </a:r>
            <a:r>
              <a:rPr lang="en-US" dirty="0"/>
              <a:t> magnum </a:t>
            </a:r>
            <a:r>
              <a:rPr lang="en-US" dirty="0" err="1"/>
              <a:t>poculum</a:t>
            </a:r>
            <a:r>
              <a:rPr lang="en-US" dirty="0"/>
              <a:t> vino </a:t>
            </a:r>
            <a:r>
              <a:rPr lang="en-US" dirty="0" err="1"/>
              <a:t>complevit</a:t>
            </a:r>
            <a:r>
              <a:rPr lang="en-US" dirty="0"/>
              <a:t>, </a:t>
            </a:r>
            <a:r>
              <a:rPr lang="en-US" dirty="0" err="1"/>
              <a:t>monstrum</a:t>
            </a:r>
            <a:r>
              <a:rPr lang="en-US" dirty="0"/>
              <a:t> ad </a:t>
            </a:r>
            <a:r>
              <a:rPr lang="en-US" dirty="0" err="1">
                <a:solidFill>
                  <a:srgbClr val="FF0000"/>
                </a:solidFill>
              </a:rPr>
              <a:t>bibendum</a:t>
            </a:r>
            <a:r>
              <a:rPr lang="en-US" dirty="0"/>
              <a:t> </a:t>
            </a:r>
            <a:r>
              <a:rPr lang="en-US" dirty="0" err="1"/>
              <a:t>provocavit</a:t>
            </a:r>
            <a:r>
              <a:rPr lang="en-US" dirty="0"/>
              <a:t>. Polyphemus, qui </a:t>
            </a:r>
            <a:r>
              <a:rPr lang="en-US" dirty="0" err="1"/>
              <a:t>numquam</a:t>
            </a:r>
            <a:r>
              <a:rPr lang="en-US" dirty="0"/>
              <a:t> </a:t>
            </a:r>
            <a:r>
              <a:rPr lang="en-US" dirty="0" err="1"/>
              <a:t>antea</a:t>
            </a:r>
            <a:r>
              <a:rPr lang="en-US" dirty="0"/>
              <a:t> </a:t>
            </a:r>
            <a:r>
              <a:rPr lang="en-US" dirty="0" err="1"/>
              <a:t>vinum</a:t>
            </a:r>
            <a:r>
              <a:rPr lang="en-US" dirty="0"/>
              <a:t> </a:t>
            </a:r>
            <a:r>
              <a:rPr lang="en-US" dirty="0" err="1"/>
              <a:t>gustaverat</a:t>
            </a:r>
            <a:r>
              <a:rPr lang="en-US" dirty="0"/>
              <a:t>, </a:t>
            </a:r>
            <a:r>
              <a:rPr lang="en-US" dirty="0" err="1"/>
              <a:t>totum</a:t>
            </a:r>
            <a:r>
              <a:rPr lang="en-US" dirty="0"/>
              <a:t> </a:t>
            </a:r>
            <a:r>
              <a:rPr lang="en-US" dirty="0" err="1"/>
              <a:t>poculum</a:t>
            </a:r>
            <a:r>
              <a:rPr lang="en-US" dirty="0"/>
              <a:t> </a:t>
            </a:r>
            <a:r>
              <a:rPr lang="en-US" dirty="0" err="1"/>
              <a:t>statim</a:t>
            </a:r>
            <a:r>
              <a:rPr lang="en-US" dirty="0"/>
              <a:t> </a:t>
            </a:r>
            <a:r>
              <a:rPr lang="en-US" dirty="0" err="1"/>
              <a:t>exhausit</a:t>
            </a:r>
            <a:r>
              <a:rPr lang="en-US" dirty="0"/>
              <a:t>; quod cum </a:t>
            </a:r>
            <a:r>
              <a:rPr lang="en-US" dirty="0" err="1"/>
              <a:t>fecisset</a:t>
            </a:r>
            <a:r>
              <a:rPr lang="en-US" dirty="0"/>
              <a:t>, </a:t>
            </a:r>
            <a:r>
              <a:rPr lang="en-US" dirty="0" err="1"/>
              <a:t>tantam</a:t>
            </a:r>
            <a:r>
              <a:rPr lang="en-US" dirty="0"/>
              <a:t>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percepit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iterum</a:t>
            </a:r>
            <a:r>
              <a:rPr lang="en-US" dirty="0"/>
              <a:t> et </a:t>
            </a:r>
            <a:r>
              <a:rPr lang="en-US" dirty="0" err="1"/>
              <a:t>tertium</a:t>
            </a:r>
            <a:r>
              <a:rPr lang="en-US" dirty="0"/>
              <a:t> </a:t>
            </a:r>
            <a:r>
              <a:rPr lang="en-US" dirty="0" err="1"/>
              <a:t>poculum</a:t>
            </a:r>
            <a:r>
              <a:rPr lang="en-US" dirty="0"/>
              <a:t> </a:t>
            </a:r>
            <a:r>
              <a:rPr lang="en-US" dirty="0" err="1"/>
              <a:t>repleri</a:t>
            </a:r>
            <a:r>
              <a:rPr lang="en-US" dirty="0"/>
              <a:t> </a:t>
            </a:r>
            <a:r>
              <a:rPr lang="en-US" dirty="0" err="1"/>
              <a:t>iusserit</a:t>
            </a:r>
            <a:r>
              <a:rPr lang="en-US" dirty="0"/>
              <a:t>. </a:t>
            </a:r>
            <a:r>
              <a:rPr lang="en-US" dirty="0">
                <a:solidFill>
                  <a:srgbClr val="00B050"/>
                </a:solidFill>
              </a:rPr>
              <a:t>Tum, cum </a:t>
            </a:r>
            <a:r>
              <a:rPr lang="en-US" dirty="0" err="1">
                <a:solidFill>
                  <a:srgbClr val="00B050"/>
                </a:solidFill>
              </a:rPr>
              <a:t>quaesivisset</a:t>
            </a:r>
            <a:r>
              <a:rPr lang="en-US" dirty="0">
                <a:solidFill>
                  <a:srgbClr val="00B050"/>
                </a:solidFill>
              </a:rPr>
              <a:t> quo nomine </a:t>
            </a:r>
            <a:r>
              <a:rPr lang="en-US" dirty="0" err="1">
                <a:solidFill>
                  <a:srgbClr val="00B050"/>
                </a:solidFill>
              </a:rPr>
              <a:t>Ulixes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appellaretur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ille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respondit</a:t>
            </a:r>
            <a:r>
              <a:rPr lang="en-US" dirty="0">
                <a:solidFill>
                  <a:srgbClr val="00B050"/>
                </a:solidFill>
              </a:rPr>
              <a:t> se </a:t>
            </a:r>
            <a:r>
              <a:rPr lang="en-US" dirty="0" err="1">
                <a:solidFill>
                  <a:srgbClr val="00B050"/>
                </a:solidFill>
              </a:rPr>
              <a:t>Neminem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appellari</a:t>
            </a:r>
            <a:r>
              <a:rPr lang="en-US" dirty="0">
                <a:solidFill>
                  <a:srgbClr val="00B050"/>
                </a:solidFill>
              </a:rPr>
              <a:t>; </a:t>
            </a:r>
            <a:r>
              <a:rPr lang="en-US" dirty="0"/>
              <a:t>quod cum </a:t>
            </a:r>
            <a:r>
              <a:rPr lang="en-US" dirty="0" err="1"/>
              <a:t>audivisset</a:t>
            </a:r>
            <a:r>
              <a:rPr lang="en-US" dirty="0"/>
              <a:t>, Polyphemus </a:t>
            </a:r>
            <a:r>
              <a:rPr lang="en-US" dirty="0" err="1"/>
              <a:t>ita</a:t>
            </a:r>
            <a:r>
              <a:rPr lang="en-US" dirty="0"/>
              <a:t> </a:t>
            </a:r>
            <a:r>
              <a:rPr lang="en-US" dirty="0" err="1"/>
              <a:t>locutus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: "</a:t>
            </a:r>
            <a:r>
              <a:rPr lang="en-US" dirty="0" err="1"/>
              <a:t>Hanc</a:t>
            </a:r>
            <a:r>
              <a:rPr lang="en-US" dirty="0"/>
              <a:t>, </a:t>
            </a:r>
            <a:r>
              <a:rPr lang="en-US" dirty="0" err="1"/>
              <a:t>tibi</a:t>
            </a:r>
            <a:r>
              <a:rPr lang="en-US" dirty="0"/>
              <a:t> </a:t>
            </a:r>
            <a:r>
              <a:rPr lang="en-US" dirty="0" err="1"/>
              <a:t>gratiam</a:t>
            </a:r>
            <a:r>
              <a:rPr lang="en-US" dirty="0"/>
              <a:t> pro </a:t>
            </a:r>
            <a:r>
              <a:rPr lang="en-US" dirty="0" err="1"/>
              <a:t>tanto</a:t>
            </a:r>
            <a:r>
              <a:rPr lang="en-US" dirty="0"/>
              <a:t> </a:t>
            </a:r>
            <a:r>
              <a:rPr lang="en-US" dirty="0" err="1"/>
              <a:t>beneficio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referam</a:t>
            </a:r>
            <a:r>
              <a:rPr lang="en-US" dirty="0"/>
              <a:t>;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postremum</a:t>
            </a:r>
            <a:r>
              <a:rPr lang="en-US" dirty="0"/>
              <a:t> </a:t>
            </a:r>
            <a:r>
              <a:rPr lang="en-US" dirty="0" err="1"/>
              <a:t>omnium</a:t>
            </a:r>
            <a:r>
              <a:rPr lang="en-US" dirty="0"/>
              <a:t> </a:t>
            </a:r>
            <a:r>
              <a:rPr lang="en-US" dirty="0" err="1"/>
              <a:t>devorabo</a:t>
            </a:r>
            <a:r>
              <a:rPr lang="en-US" dirty="0"/>
              <a:t>." Hoc cum </a:t>
            </a:r>
            <a:r>
              <a:rPr lang="en-US" dirty="0" err="1"/>
              <a:t>dixisset</a:t>
            </a:r>
            <a:r>
              <a:rPr lang="en-US" dirty="0"/>
              <a:t>, </a:t>
            </a:r>
            <a:r>
              <a:rPr lang="en-US" dirty="0" err="1"/>
              <a:t>cibo</a:t>
            </a:r>
            <a:r>
              <a:rPr lang="en-US" dirty="0"/>
              <a:t> </a:t>
            </a:r>
            <a:r>
              <a:rPr lang="en-US" dirty="0" err="1"/>
              <a:t>vinoque</a:t>
            </a:r>
            <a:r>
              <a:rPr lang="en-US" dirty="0"/>
              <a:t> gravis </a:t>
            </a:r>
            <a:r>
              <a:rPr lang="en-US" dirty="0" err="1"/>
              <a:t>recubuit</a:t>
            </a:r>
            <a:r>
              <a:rPr lang="en-US" dirty="0"/>
              <a:t> et </a:t>
            </a:r>
            <a:r>
              <a:rPr lang="en-US" dirty="0" err="1"/>
              <a:t>brevi</a:t>
            </a:r>
            <a:r>
              <a:rPr lang="en-US" dirty="0"/>
              <a:t> tempore </a:t>
            </a:r>
            <a:r>
              <a:rPr lang="en-US" dirty="0" err="1"/>
              <a:t>somno</a:t>
            </a:r>
            <a:r>
              <a:rPr lang="en-US" dirty="0"/>
              <a:t> </a:t>
            </a:r>
            <a:r>
              <a:rPr lang="en-US" dirty="0" err="1"/>
              <a:t>oppressus</a:t>
            </a:r>
            <a:r>
              <a:rPr lang="en-US" dirty="0"/>
              <a:t> est. Tum </a:t>
            </a:r>
            <a:r>
              <a:rPr lang="en-US" dirty="0" err="1"/>
              <a:t>Ulixes</a:t>
            </a:r>
            <a:r>
              <a:rPr lang="en-US" dirty="0"/>
              <a:t> </a:t>
            </a:r>
            <a:r>
              <a:rPr lang="en-US" dirty="0" err="1"/>
              <a:t>sociis</a:t>
            </a:r>
            <a:r>
              <a:rPr lang="en-US" dirty="0"/>
              <a:t> </a:t>
            </a:r>
            <a:r>
              <a:rPr lang="en-US" dirty="0" err="1"/>
              <a:t>convocatis</a:t>
            </a:r>
            <a:r>
              <a:rPr lang="en-US" dirty="0"/>
              <a:t>, "</a:t>
            </a:r>
            <a:r>
              <a:rPr lang="en-US" dirty="0" err="1"/>
              <a:t>Habemus</a:t>
            </a:r>
            <a:r>
              <a:rPr lang="en-US" dirty="0"/>
              <a:t>," </a:t>
            </a:r>
            <a:r>
              <a:rPr lang="en-US" dirty="0" err="1"/>
              <a:t>inquit</a:t>
            </a:r>
            <a:r>
              <a:rPr lang="en-US" dirty="0"/>
              <a:t>, "</a:t>
            </a:r>
            <a:r>
              <a:rPr lang="en-US" dirty="0">
                <a:solidFill>
                  <a:srgbClr val="FF0000"/>
                </a:solidFill>
              </a:rPr>
              <a:t>quam</a:t>
            </a:r>
            <a:r>
              <a:rPr lang="en-US" dirty="0"/>
              <a:t> </a:t>
            </a:r>
            <a:r>
              <a:rPr lang="en-US" dirty="0" err="1"/>
              <a:t>petiimus</a:t>
            </a:r>
            <a:r>
              <a:rPr lang="en-US" dirty="0"/>
              <a:t> </a:t>
            </a:r>
            <a:r>
              <a:rPr lang="en-US" dirty="0" err="1"/>
              <a:t>facultatem</a:t>
            </a:r>
            <a:r>
              <a:rPr lang="en-US" dirty="0"/>
              <a:t>; ne </a:t>
            </a:r>
            <a:r>
              <a:rPr lang="en-US" dirty="0" err="1"/>
              <a:t>igitur</a:t>
            </a:r>
            <a:r>
              <a:rPr lang="en-US" dirty="0"/>
              <a:t> </a:t>
            </a:r>
            <a:r>
              <a:rPr lang="en-US" dirty="0" err="1"/>
              <a:t>tantam</a:t>
            </a:r>
            <a:r>
              <a:rPr lang="en-US" dirty="0"/>
              <a:t> </a:t>
            </a:r>
            <a:r>
              <a:rPr lang="en-US" dirty="0" err="1"/>
              <a:t>occasionem</a:t>
            </a:r>
            <a:r>
              <a:rPr lang="en-US" dirty="0"/>
              <a:t> rei </a:t>
            </a:r>
            <a:r>
              <a:rPr lang="en-US" dirty="0" err="1"/>
              <a:t>gerendae</a:t>
            </a:r>
            <a:r>
              <a:rPr lang="en-US" dirty="0"/>
              <a:t> </a:t>
            </a:r>
            <a:r>
              <a:rPr lang="en-US" dirty="0" err="1"/>
              <a:t>omittamus</a:t>
            </a:r>
            <a:r>
              <a:rPr lang="en-US" dirty="0"/>
              <a:t>."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do you think </a:t>
            </a:r>
            <a:r>
              <a:rPr lang="en-US" dirty="0" err="1" smtClean="0">
                <a:solidFill>
                  <a:srgbClr val="FF0000"/>
                </a:solidFill>
              </a:rPr>
              <a:t>utrem</a:t>
            </a:r>
            <a:r>
              <a:rPr lang="en-US" dirty="0" smtClean="0"/>
              <a:t> means?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form is </a:t>
            </a:r>
            <a:r>
              <a:rPr lang="en-US" dirty="0" err="1" smtClean="0">
                <a:solidFill>
                  <a:srgbClr val="FF0000"/>
                </a:solidFill>
              </a:rPr>
              <a:t>bibendum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does Polyphemus react to the wine?  Why?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Find a cum clause, indirect question, and indirect statement.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What tense is </a:t>
            </a:r>
            <a:r>
              <a:rPr lang="en-US" dirty="0" err="1" smtClean="0">
                <a:solidFill>
                  <a:srgbClr val="FF0000"/>
                </a:solidFill>
              </a:rPr>
              <a:t>referam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antecedent of </a:t>
            </a:r>
            <a:r>
              <a:rPr lang="en-US" dirty="0" smtClean="0">
                <a:solidFill>
                  <a:srgbClr val="FF0000"/>
                </a:solidFill>
              </a:rPr>
              <a:t>quam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6940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</a:t>
            </a:r>
            <a:r>
              <a:rPr lang="en-US" smtClean="0"/>
              <a:t>’ Questions!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Hac</a:t>
            </a:r>
            <a:r>
              <a:rPr lang="en-US" dirty="0"/>
              <a:t> </a:t>
            </a:r>
            <a:r>
              <a:rPr lang="en-US" dirty="0" err="1"/>
              <a:t>oratione</a:t>
            </a:r>
            <a:r>
              <a:rPr lang="en-US" dirty="0"/>
              <a:t> </a:t>
            </a:r>
            <a:r>
              <a:rPr lang="en-US" dirty="0" err="1"/>
              <a:t>habita</a:t>
            </a:r>
            <a:r>
              <a:rPr lang="en-US" dirty="0"/>
              <a:t>, </a:t>
            </a:r>
            <a:r>
              <a:rPr lang="en-US" dirty="0" err="1"/>
              <a:t>postquam</a:t>
            </a:r>
            <a:r>
              <a:rPr lang="en-US" dirty="0"/>
              <a:t> </a:t>
            </a:r>
            <a:r>
              <a:rPr lang="en-US" dirty="0" err="1"/>
              <a:t>extremum</a:t>
            </a:r>
            <a:r>
              <a:rPr lang="en-US" dirty="0"/>
              <a:t> </a:t>
            </a:r>
            <a:r>
              <a:rPr lang="en-US" dirty="0" err="1"/>
              <a:t>palum</a:t>
            </a:r>
            <a:r>
              <a:rPr lang="en-US" dirty="0"/>
              <a:t> </a:t>
            </a:r>
            <a:r>
              <a:rPr lang="en-US" dirty="0" err="1"/>
              <a:t>igni</a:t>
            </a:r>
            <a:r>
              <a:rPr lang="en-US" dirty="0"/>
              <a:t> </a:t>
            </a:r>
            <a:r>
              <a:rPr lang="en-US" dirty="0" err="1"/>
              <a:t>calefecit</a:t>
            </a:r>
            <a:r>
              <a:rPr lang="en-US" dirty="0"/>
              <a:t>, </a:t>
            </a:r>
            <a:r>
              <a:rPr lang="en-US" dirty="0" err="1"/>
              <a:t>oculum</a:t>
            </a:r>
            <a:r>
              <a:rPr lang="en-US" dirty="0"/>
              <a:t> </a:t>
            </a:r>
            <a:r>
              <a:rPr lang="en-US" dirty="0" err="1"/>
              <a:t>Polyphemi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dormientis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/>
              <a:t>ferventi</a:t>
            </a:r>
            <a:r>
              <a:rPr lang="en-US" dirty="0"/>
              <a:t> </a:t>
            </a:r>
            <a:r>
              <a:rPr lang="en-US" dirty="0" err="1"/>
              <a:t>ligno</a:t>
            </a:r>
            <a:r>
              <a:rPr lang="en-US" dirty="0"/>
              <a:t> </a:t>
            </a:r>
            <a:r>
              <a:rPr lang="en-US" dirty="0" err="1"/>
              <a:t>perfodit</a:t>
            </a:r>
            <a:r>
              <a:rPr lang="en-US" dirty="0"/>
              <a:t>; quo facto </a:t>
            </a:r>
            <a:r>
              <a:rPr lang="en-US" dirty="0" err="1"/>
              <a:t>omnes</a:t>
            </a:r>
            <a:r>
              <a:rPr lang="en-US" dirty="0"/>
              <a:t> in </a:t>
            </a:r>
            <a:r>
              <a:rPr lang="en-US" dirty="0" err="1"/>
              <a:t>diversas</a:t>
            </a:r>
            <a:r>
              <a:rPr lang="en-US" dirty="0"/>
              <a:t> </a:t>
            </a:r>
            <a:r>
              <a:rPr lang="en-US" dirty="0" err="1"/>
              <a:t>speluncae</a:t>
            </a:r>
            <a:r>
              <a:rPr lang="en-US" dirty="0"/>
              <a:t> </a:t>
            </a:r>
            <a:r>
              <a:rPr lang="en-US" dirty="0" err="1"/>
              <a:t>partis</a:t>
            </a:r>
            <a:r>
              <a:rPr lang="en-US" dirty="0"/>
              <a:t> se </a:t>
            </a:r>
            <a:r>
              <a:rPr lang="en-US" dirty="0" err="1"/>
              <a:t>abdiderunt</a:t>
            </a:r>
            <a:r>
              <a:rPr lang="en-US" dirty="0"/>
              <a:t>. At </a:t>
            </a:r>
            <a:r>
              <a:rPr lang="en-US" dirty="0" err="1"/>
              <a:t>ille</a:t>
            </a:r>
            <a:r>
              <a:rPr lang="en-US" dirty="0"/>
              <a:t> </a:t>
            </a:r>
            <a:r>
              <a:rPr lang="en-US" dirty="0" err="1"/>
              <a:t>subito</a:t>
            </a:r>
            <a:r>
              <a:rPr lang="en-US" dirty="0"/>
              <a:t>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oculi e </a:t>
            </a:r>
            <a:r>
              <a:rPr lang="en-US" dirty="0" err="1"/>
              <a:t>somno</a:t>
            </a:r>
            <a:r>
              <a:rPr lang="en-US" dirty="0"/>
              <a:t> </a:t>
            </a:r>
            <a:r>
              <a:rPr lang="en-US" dirty="0" err="1"/>
              <a:t>excitatus</a:t>
            </a:r>
            <a:r>
              <a:rPr lang="en-US" dirty="0"/>
              <a:t> </a:t>
            </a:r>
            <a:r>
              <a:rPr lang="en-US" dirty="0" err="1"/>
              <a:t>clamorem</a:t>
            </a:r>
            <a:r>
              <a:rPr lang="en-US" dirty="0"/>
              <a:t> </a:t>
            </a:r>
            <a:r>
              <a:rPr lang="en-US" dirty="0" err="1"/>
              <a:t>terribilem</a:t>
            </a:r>
            <a:r>
              <a:rPr lang="en-US" dirty="0"/>
              <a:t> </a:t>
            </a:r>
            <a:r>
              <a:rPr lang="en-US" dirty="0" err="1"/>
              <a:t>sustulit</a:t>
            </a:r>
            <a:r>
              <a:rPr lang="en-US" dirty="0"/>
              <a:t>, et </a:t>
            </a:r>
            <a:r>
              <a:rPr lang="en-US" dirty="0" err="1"/>
              <a:t>dum</a:t>
            </a:r>
            <a:r>
              <a:rPr lang="en-US" dirty="0"/>
              <a:t> per </a:t>
            </a:r>
            <a:r>
              <a:rPr lang="en-US" dirty="0" err="1"/>
              <a:t>speluncam</a:t>
            </a:r>
            <a:r>
              <a:rPr lang="en-US" dirty="0"/>
              <a:t> </a:t>
            </a:r>
            <a:r>
              <a:rPr lang="en-US" dirty="0" err="1"/>
              <a:t>errat</a:t>
            </a:r>
            <a:r>
              <a:rPr lang="en-US" dirty="0"/>
              <a:t>, </a:t>
            </a:r>
            <a:r>
              <a:rPr lang="en-US" dirty="0" err="1"/>
              <a:t>Ulixem</a:t>
            </a:r>
            <a:r>
              <a:rPr lang="en-US" dirty="0"/>
              <a:t>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prehendere</a:t>
            </a:r>
            <a:r>
              <a:rPr lang="en-US" dirty="0"/>
              <a:t> </a:t>
            </a:r>
            <a:r>
              <a:rPr lang="en-US" dirty="0" err="1"/>
              <a:t>conabatur</a:t>
            </a:r>
            <a:r>
              <a:rPr lang="en-US" dirty="0"/>
              <a:t>; </a:t>
            </a:r>
            <a:r>
              <a:rPr lang="en-US" dirty="0">
                <a:solidFill>
                  <a:srgbClr val="00B050"/>
                </a:solidFill>
              </a:rPr>
              <a:t>cum </a:t>
            </a:r>
            <a:r>
              <a:rPr lang="en-US" dirty="0" err="1">
                <a:solidFill>
                  <a:srgbClr val="00B050"/>
                </a:solidFill>
              </a:rPr>
              <a:t>tamen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iam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omnino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caecus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esset</a:t>
            </a:r>
            <a:r>
              <a:rPr lang="en-US" dirty="0"/>
              <a:t>, </a:t>
            </a:r>
            <a:r>
              <a:rPr lang="en-US" dirty="0" err="1"/>
              <a:t>nullo</a:t>
            </a:r>
            <a:r>
              <a:rPr lang="en-US" dirty="0"/>
              <a:t> </a:t>
            </a:r>
            <a:r>
              <a:rPr lang="en-US" dirty="0" err="1"/>
              <a:t>modo</a:t>
            </a:r>
            <a:r>
              <a:rPr lang="en-US" dirty="0"/>
              <a:t> hoc </a:t>
            </a:r>
            <a:r>
              <a:rPr lang="en-US" dirty="0" err="1"/>
              <a:t>efficere</a:t>
            </a:r>
            <a:r>
              <a:rPr lang="en-US" dirty="0"/>
              <a:t> </a:t>
            </a:r>
            <a:r>
              <a:rPr lang="en-US" dirty="0" err="1"/>
              <a:t>potuit</a:t>
            </a:r>
            <a:r>
              <a:rPr lang="en-US" dirty="0"/>
              <a:t>. </a:t>
            </a:r>
            <a:r>
              <a:rPr lang="en-US" dirty="0" err="1"/>
              <a:t>Interea</a:t>
            </a:r>
            <a:r>
              <a:rPr lang="en-US" dirty="0"/>
              <a:t> </a:t>
            </a:r>
            <a:r>
              <a:rPr lang="en-US" dirty="0" err="1"/>
              <a:t>reliqui</a:t>
            </a:r>
            <a:r>
              <a:rPr lang="en-US" dirty="0"/>
              <a:t> Cyclopes </a:t>
            </a:r>
            <a:r>
              <a:rPr lang="en-US" dirty="0" err="1"/>
              <a:t>clamore</a:t>
            </a:r>
            <a:r>
              <a:rPr lang="en-US" dirty="0"/>
              <a:t> </a:t>
            </a:r>
            <a:r>
              <a:rPr lang="en-US" dirty="0" err="1"/>
              <a:t>audito</a:t>
            </a:r>
            <a:r>
              <a:rPr lang="en-US" dirty="0"/>
              <a:t> </a:t>
            </a:r>
            <a:r>
              <a:rPr lang="en-US" dirty="0" err="1"/>
              <a:t>undique</a:t>
            </a:r>
            <a:r>
              <a:rPr lang="en-US" dirty="0"/>
              <a:t> ad </a:t>
            </a:r>
            <a:r>
              <a:rPr lang="en-US" dirty="0" err="1"/>
              <a:t>speluncam</a:t>
            </a:r>
            <a:r>
              <a:rPr lang="en-US" dirty="0"/>
              <a:t> </a:t>
            </a:r>
            <a:r>
              <a:rPr lang="en-US" dirty="0" err="1"/>
              <a:t>convenerunt</a:t>
            </a:r>
            <a:r>
              <a:rPr lang="en-US" dirty="0"/>
              <a:t>, et ad </a:t>
            </a:r>
            <a:r>
              <a:rPr lang="en-US" dirty="0" err="1"/>
              <a:t>introitum</a:t>
            </a:r>
            <a:r>
              <a:rPr lang="en-US" dirty="0"/>
              <a:t> </a:t>
            </a:r>
            <a:r>
              <a:rPr lang="en-US" dirty="0" err="1"/>
              <a:t>adstantes</a:t>
            </a:r>
            <a:r>
              <a:rPr lang="en-US" dirty="0"/>
              <a:t> quid Polyphemus </a:t>
            </a:r>
            <a:r>
              <a:rPr lang="en-US" dirty="0" err="1"/>
              <a:t>ageret</a:t>
            </a:r>
            <a:r>
              <a:rPr lang="en-US" dirty="0"/>
              <a:t> </a:t>
            </a:r>
            <a:r>
              <a:rPr lang="en-US" dirty="0" err="1"/>
              <a:t>quaesiverunt</a:t>
            </a:r>
            <a:r>
              <a:rPr lang="en-US" dirty="0"/>
              <a:t>, et quam </a:t>
            </a:r>
            <a:r>
              <a:rPr lang="en-US" dirty="0" err="1"/>
              <a:t>ob</a:t>
            </a:r>
            <a:r>
              <a:rPr lang="en-US" dirty="0"/>
              <a:t> </a:t>
            </a:r>
            <a:r>
              <a:rPr lang="en-US" dirty="0" err="1"/>
              <a:t>causam</a:t>
            </a:r>
            <a:r>
              <a:rPr lang="en-US" dirty="0"/>
              <a:t> </a:t>
            </a:r>
            <a:r>
              <a:rPr lang="en-US" dirty="0" err="1"/>
              <a:t>tantum</a:t>
            </a:r>
            <a:r>
              <a:rPr lang="en-US" dirty="0"/>
              <a:t> </a:t>
            </a:r>
            <a:r>
              <a:rPr lang="en-US" dirty="0" err="1"/>
              <a:t>clamorem</a:t>
            </a:r>
            <a:r>
              <a:rPr lang="en-US" dirty="0"/>
              <a:t> </a:t>
            </a:r>
            <a:r>
              <a:rPr lang="en-US" dirty="0" err="1"/>
              <a:t>sustulisset</a:t>
            </a:r>
            <a:r>
              <a:rPr lang="en-US" dirty="0"/>
              <a:t>. </a:t>
            </a:r>
            <a:r>
              <a:rPr lang="en-US" dirty="0" err="1"/>
              <a:t>Ille</a:t>
            </a:r>
            <a:r>
              <a:rPr lang="en-US" dirty="0"/>
              <a:t> </a:t>
            </a:r>
            <a:r>
              <a:rPr lang="en-US" dirty="0" err="1"/>
              <a:t>respondit</a:t>
            </a:r>
            <a:r>
              <a:rPr lang="en-US" dirty="0"/>
              <a:t> se </a:t>
            </a:r>
            <a:r>
              <a:rPr lang="en-US" dirty="0" err="1"/>
              <a:t>graviter</a:t>
            </a:r>
            <a:r>
              <a:rPr lang="en-US" dirty="0"/>
              <a:t> </a:t>
            </a:r>
            <a:r>
              <a:rPr lang="en-US" dirty="0" err="1"/>
              <a:t>vulneratum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et </a:t>
            </a:r>
            <a:r>
              <a:rPr lang="en-US" dirty="0" err="1"/>
              <a:t>magno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adfici</a:t>
            </a:r>
            <a:r>
              <a:rPr lang="en-US" dirty="0"/>
              <a:t>. Cum </a:t>
            </a:r>
            <a:r>
              <a:rPr lang="en-US" dirty="0" err="1"/>
              <a:t>tamen</a:t>
            </a:r>
            <a:r>
              <a:rPr lang="en-US" dirty="0"/>
              <a:t> </a:t>
            </a:r>
            <a:r>
              <a:rPr lang="en-US" dirty="0" err="1"/>
              <a:t>postea</a:t>
            </a:r>
            <a:r>
              <a:rPr lang="en-US" dirty="0"/>
              <a:t> </a:t>
            </a:r>
            <a:r>
              <a:rPr lang="en-US" dirty="0" err="1"/>
              <a:t>quaesivissent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vim </a:t>
            </a:r>
            <a:r>
              <a:rPr lang="en-US" dirty="0" err="1"/>
              <a:t>intulisset</a:t>
            </a:r>
            <a:r>
              <a:rPr lang="en-US" dirty="0"/>
              <a:t>, </a:t>
            </a:r>
            <a:r>
              <a:rPr lang="en-US" dirty="0" err="1"/>
              <a:t>respondit</a:t>
            </a:r>
            <a:r>
              <a:rPr lang="en-US" dirty="0"/>
              <a:t> </a:t>
            </a:r>
            <a:r>
              <a:rPr lang="en-US" dirty="0" err="1"/>
              <a:t>ille</a:t>
            </a:r>
            <a:r>
              <a:rPr lang="en-US" dirty="0"/>
              <a:t> </a:t>
            </a:r>
            <a:r>
              <a:rPr lang="en-US" dirty="0" err="1"/>
              <a:t>Neminem</a:t>
            </a:r>
            <a:r>
              <a:rPr lang="en-US" dirty="0"/>
              <a:t> id </a:t>
            </a:r>
            <a:r>
              <a:rPr lang="en-US" dirty="0" err="1"/>
              <a:t>fecisse</a:t>
            </a:r>
            <a:r>
              <a:rPr lang="en-US" dirty="0"/>
              <a:t>; </a:t>
            </a:r>
            <a:r>
              <a:rPr lang="en-US" dirty="0" err="1"/>
              <a:t>quibus</a:t>
            </a:r>
            <a:r>
              <a:rPr lang="en-US" dirty="0"/>
              <a:t> rebus </a:t>
            </a:r>
            <a:r>
              <a:rPr lang="en-US" dirty="0" err="1"/>
              <a:t>auditis</a:t>
            </a:r>
            <a:r>
              <a:rPr lang="en-US" dirty="0"/>
              <a:t> </a:t>
            </a:r>
            <a:r>
              <a:rPr lang="en-US" dirty="0" err="1"/>
              <a:t>unus</a:t>
            </a:r>
            <a:r>
              <a:rPr lang="en-US" dirty="0"/>
              <a:t> e </a:t>
            </a:r>
            <a:r>
              <a:rPr lang="en-US" dirty="0" err="1"/>
              <a:t>Cyclopibus</a:t>
            </a:r>
            <a:r>
              <a:rPr lang="en-US" dirty="0"/>
              <a:t>: "At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nemo</a:t>
            </a:r>
            <a:r>
              <a:rPr lang="en-US" dirty="0"/>
              <a:t>," </a:t>
            </a:r>
            <a:r>
              <a:rPr lang="en-US" dirty="0" err="1"/>
              <a:t>inquit</a:t>
            </a:r>
            <a:r>
              <a:rPr lang="en-US" dirty="0"/>
              <a:t>, "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vulneravit</a:t>
            </a:r>
            <a:r>
              <a:rPr lang="en-US" dirty="0"/>
              <a:t>, </a:t>
            </a:r>
            <a:r>
              <a:rPr lang="en-US" dirty="0" err="1"/>
              <a:t>haud</a:t>
            </a:r>
            <a:r>
              <a:rPr lang="en-US" dirty="0"/>
              <a:t> </a:t>
            </a:r>
            <a:r>
              <a:rPr lang="en-US" dirty="0" err="1"/>
              <a:t>dubium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quin</a:t>
            </a:r>
            <a:r>
              <a:rPr lang="en-US" dirty="0"/>
              <a:t> </a:t>
            </a:r>
            <a:r>
              <a:rPr lang="en-US" dirty="0" err="1"/>
              <a:t>consilio</a:t>
            </a:r>
            <a:r>
              <a:rPr lang="en-US" dirty="0"/>
              <a:t> </a:t>
            </a:r>
            <a:r>
              <a:rPr lang="en-US" dirty="0" err="1"/>
              <a:t>deorum</a:t>
            </a:r>
            <a:r>
              <a:rPr lang="en-US" dirty="0"/>
              <a:t>, </a:t>
            </a:r>
            <a:r>
              <a:rPr lang="en-US" dirty="0" err="1"/>
              <a:t>quibus</a:t>
            </a:r>
            <a:r>
              <a:rPr lang="en-US" dirty="0"/>
              <a:t> </a:t>
            </a:r>
            <a:r>
              <a:rPr lang="en-US" dirty="0" err="1"/>
              <a:t>resistere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possumus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volumus</a:t>
            </a:r>
            <a:r>
              <a:rPr lang="en-US" dirty="0"/>
              <a:t>, hoc </a:t>
            </a:r>
            <a:r>
              <a:rPr lang="en-US" dirty="0" err="1"/>
              <a:t>supplicio</a:t>
            </a:r>
            <a:r>
              <a:rPr lang="en-US" dirty="0"/>
              <a:t> </a:t>
            </a:r>
            <a:r>
              <a:rPr lang="en-US" dirty="0" err="1"/>
              <a:t>adficiaris</a:t>
            </a:r>
            <a:r>
              <a:rPr lang="en-US" dirty="0"/>
              <a:t>." </a:t>
            </a:r>
            <a:r>
              <a:rPr lang="en-US" dirty="0">
                <a:solidFill>
                  <a:srgbClr val="00B050"/>
                </a:solidFill>
              </a:rPr>
              <a:t>Hoc cum </a:t>
            </a:r>
            <a:r>
              <a:rPr lang="en-US" dirty="0" err="1">
                <a:solidFill>
                  <a:srgbClr val="00B050"/>
                </a:solidFill>
              </a:rPr>
              <a:t>dixisset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abierunt</a:t>
            </a:r>
            <a:r>
              <a:rPr lang="en-US" dirty="0">
                <a:solidFill>
                  <a:srgbClr val="00B050"/>
                </a:solidFill>
              </a:rPr>
              <a:t> Cyclopes </a:t>
            </a:r>
            <a:r>
              <a:rPr lang="en-US" dirty="0" err="1">
                <a:solidFill>
                  <a:srgbClr val="00B050"/>
                </a:solidFill>
              </a:rPr>
              <a:t>eum</a:t>
            </a:r>
            <a:r>
              <a:rPr lang="en-US" dirty="0">
                <a:solidFill>
                  <a:srgbClr val="00B050"/>
                </a:solidFill>
              </a:rPr>
              <a:t> in </a:t>
            </a:r>
            <a:r>
              <a:rPr lang="en-US" dirty="0" err="1">
                <a:solidFill>
                  <a:srgbClr val="00B050"/>
                </a:solidFill>
              </a:rPr>
              <a:t>insaniam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incidisse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arbitrati</a:t>
            </a:r>
            <a:r>
              <a:rPr lang="en-US" dirty="0">
                <a:solidFill>
                  <a:srgbClr val="00B050"/>
                </a:solidFill>
              </a:rPr>
              <a:t>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What does </a:t>
            </a:r>
            <a:r>
              <a:rPr lang="en-US" i="1" dirty="0" err="1" smtClean="0"/>
              <a:t>dormientis</a:t>
            </a:r>
            <a:r>
              <a:rPr lang="en-US" i="1" dirty="0" smtClean="0"/>
              <a:t> </a:t>
            </a:r>
            <a:r>
              <a:rPr lang="en-US" dirty="0" smtClean="0"/>
              <a:t>modify?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would you translate this </a:t>
            </a:r>
            <a:r>
              <a:rPr lang="en-US" i="1" dirty="0" smtClean="0"/>
              <a:t>cum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Identify the form of </a:t>
            </a:r>
            <a:r>
              <a:rPr lang="en-US" i="1" dirty="0" err="1" smtClean="0"/>
              <a:t>adfici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Explain the joke in this part.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Translate this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455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Treasure Hunt!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Polyphemus </a:t>
            </a:r>
            <a:r>
              <a:rPr lang="en-US" dirty="0" err="1"/>
              <a:t>ubi</a:t>
            </a:r>
            <a:r>
              <a:rPr lang="en-US" dirty="0"/>
              <a:t> </a:t>
            </a:r>
            <a:r>
              <a:rPr lang="en-US" dirty="0" err="1"/>
              <a:t>socios</a:t>
            </a:r>
            <a:r>
              <a:rPr lang="en-US" dirty="0"/>
              <a:t> </a:t>
            </a:r>
            <a:r>
              <a:rPr lang="en-US" dirty="0" err="1"/>
              <a:t>suos</a:t>
            </a:r>
            <a:r>
              <a:rPr lang="en-US" dirty="0"/>
              <a:t> </a:t>
            </a:r>
            <a:r>
              <a:rPr lang="en-US" dirty="0" err="1"/>
              <a:t>abiisse</a:t>
            </a:r>
            <a:r>
              <a:rPr lang="en-US" dirty="0"/>
              <a:t> </a:t>
            </a:r>
            <a:r>
              <a:rPr lang="en-US" dirty="0" err="1"/>
              <a:t>sensit</a:t>
            </a:r>
            <a:r>
              <a:rPr lang="en-US" dirty="0"/>
              <a:t>, </a:t>
            </a:r>
            <a:r>
              <a:rPr lang="en-US" dirty="0" err="1"/>
              <a:t>furore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amentia </a:t>
            </a:r>
            <a:r>
              <a:rPr lang="en-US" dirty="0" err="1"/>
              <a:t>impulsus</a:t>
            </a:r>
            <a:r>
              <a:rPr lang="en-US" dirty="0"/>
              <a:t> </a:t>
            </a:r>
            <a:r>
              <a:rPr lang="en-US" dirty="0" err="1"/>
              <a:t>Ulixem</a:t>
            </a:r>
            <a:r>
              <a:rPr lang="en-US" dirty="0"/>
              <a:t> </a:t>
            </a:r>
            <a:r>
              <a:rPr lang="en-US" dirty="0" err="1"/>
              <a:t>iterum</a:t>
            </a:r>
            <a:r>
              <a:rPr lang="en-US" dirty="0"/>
              <a:t> </a:t>
            </a:r>
            <a:r>
              <a:rPr lang="en-US" dirty="0" err="1"/>
              <a:t>quaerere</a:t>
            </a:r>
            <a:r>
              <a:rPr lang="en-US" dirty="0"/>
              <a:t> </a:t>
            </a:r>
            <a:r>
              <a:rPr lang="en-US" dirty="0" err="1"/>
              <a:t>coepit</a:t>
            </a:r>
            <a:r>
              <a:rPr lang="en-US" dirty="0"/>
              <a:t>; tandem cum </a:t>
            </a:r>
            <a:r>
              <a:rPr lang="en-US" dirty="0" err="1"/>
              <a:t>portam</a:t>
            </a:r>
            <a:r>
              <a:rPr lang="en-US" dirty="0"/>
              <a:t> </a:t>
            </a:r>
            <a:r>
              <a:rPr lang="en-US" dirty="0" err="1"/>
              <a:t>invenisset</a:t>
            </a:r>
            <a:r>
              <a:rPr lang="en-US" dirty="0"/>
              <a:t>, </a:t>
            </a:r>
            <a:r>
              <a:rPr lang="en-US" dirty="0" err="1"/>
              <a:t>saxum</a:t>
            </a:r>
            <a:r>
              <a:rPr lang="en-US" dirty="0"/>
              <a:t> quo </a:t>
            </a:r>
            <a:r>
              <a:rPr lang="en-US" dirty="0" err="1"/>
              <a:t>obstructa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amovit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pecus</a:t>
            </a:r>
            <a:r>
              <a:rPr lang="en-US" dirty="0"/>
              <a:t> in </a:t>
            </a:r>
            <a:r>
              <a:rPr lang="en-US" dirty="0" err="1"/>
              <a:t>agros</a:t>
            </a:r>
            <a:r>
              <a:rPr lang="en-US" dirty="0"/>
              <a:t> </a:t>
            </a:r>
            <a:r>
              <a:rPr lang="en-US" dirty="0" err="1"/>
              <a:t>exiret</a:t>
            </a:r>
            <a:r>
              <a:rPr lang="en-US" dirty="0"/>
              <a:t>. Tum ipse in </a:t>
            </a:r>
            <a:r>
              <a:rPr lang="en-US" dirty="0" err="1"/>
              <a:t>introitu</a:t>
            </a:r>
            <a:r>
              <a:rPr lang="en-US" dirty="0"/>
              <a:t> </a:t>
            </a:r>
            <a:r>
              <a:rPr lang="en-US" dirty="0" err="1"/>
              <a:t>consedit</a:t>
            </a:r>
            <a:r>
              <a:rPr lang="en-US" dirty="0"/>
              <a:t>, et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quaeque</a:t>
            </a:r>
            <a:r>
              <a:rPr lang="en-US" dirty="0"/>
              <a:t> </a:t>
            </a:r>
            <a:r>
              <a:rPr lang="en-US" dirty="0" err="1"/>
              <a:t>ovis</a:t>
            </a:r>
            <a:r>
              <a:rPr lang="en-US" dirty="0"/>
              <a:t> ad </a:t>
            </a:r>
            <a:r>
              <a:rPr lang="en-US" dirty="0" err="1"/>
              <a:t>hunc</a:t>
            </a:r>
            <a:r>
              <a:rPr lang="en-US" dirty="0"/>
              <a:t> locum </a:t>
            </a:r>
            <a:r>
              <a:rPr lang="en-US" dirty="0" err="1"/>
              <a:t>venerat</a:t>
            </a:r>
            <a:r>
              <a:rPr lang="en-US" dirty="0"/>
              <a:t>, </a:t>
            </a:r>
            <a:r>
              <a:rPr lang="en-US" dirty="0" err="1"/>
              <a:t>eius</a:t>
            </a:r>
            <a:r>
              <a:rPr lang="en-US" dirty="0"/>
              <a:t> </a:t>
            </a:r>
            <a:r>
              <a:rPr lang="en-US" dirty="0" err="1"/>
              <a:t>tergum</a:t>
            </a:r>
            <a:r>
              <a:rPr lang="en-US" dirty="0"/>
              <a:t> </a:t>
            </a:r>
            <a:r>
              <a:rPr lang="en-US" dirty="0" err="1"/>
              <a:t>manibus</a:t>
            </a:r>
            <a:r>
              <a:rPr lang="en-US" dirty="0"/>
              <a:t> </a:t>
            </a:r>
            <a:r>
              <a:rPr lang="en-US" dirty="0" err="1"/>
              <a:t>tractabat</a:t>
            </a:r>
            <a:r>
              <a:rPr lang="en-US" dirty="0"/>
              <a:t>, ne </a:t>
            </a:r>
            <a:r>
              <a:rPr lang="en-US" dirty="0" err="1"/>
              <a:t>viri</a:t>
            </a:r>
            <a:r>
              <a:rPr lang="en-US" dirty="0"/>
              <a:t> inter </a:t>
            </a:r>
            <a:r>
              <a:rPr lang="en-US" dirty="0" err="1"/>
              <a:t>ovis</a:t>
            </a:r>
            <a:r>
              <a:rPr lang="en-US" dirty="0"/>
              <a:t> </a:t>
            </a:r>
            <a:r>
              <a:rPr lang="en-US" dirty="0" err="1"/>
              <a:t>exire</a:t>
            </a:r>
            <a:r>
              <a:rPr lang="en-US" dirty="0"/>
              <a:t> </a:t>
            </a:r>
            <a:r>
              <a:rPr lang="en-US" dirty="0" err="1"/>
              <a:t>possent</a:t>
            </a:r>
            <a:r>
              <a:rPr lang="en-US" dirty="0"/>
              <a:t>. Quod cum </a:t>
            </a:r>
            <a:r>
              <a:rPr lang="en-US" dirty="0" err="1"/>
              <a:t>animadvertisset</a:t>
            </a:r>
            <a:r>
              <a:rPr lang="en-US" dirty="0"/>
              <a:t> </a:t>
            </a:r>
            <a:r>
              <a:rPr lang="en-US" dirty="0" err="1"/>
              <a:t>Ulixes</a:t>
            </a:r>
            <a:r>
              <a:rPr lang="en-US" dirty="0"/>
              <a:t>, </a:t>
            </a:r>
            <a:r>
              <a:rPr lang="en-US" dirty="0" err="1"/>
              <a:t>intellexit</a:t>
            </a:r>
            <a:r>
              <a:rPr lang="en-US" dirty="0"/>
              <a:t> </a:t>
            </a:r>
            <a:r>
              <a:rPr lang="en-US" dirty="0" err="1"/>
              <a:t>omnem</a:t>
            </a:r>
            <a:r>
              <a:rPr lang="en-US" dirty="0"/>
              <a:t> </a:t>
            </a:r>
            <a:r>
              <a:rPr lang="en-US" dirty="0" err="1"/>
              <a:t>spem</a:t>
            </a:r>
            <a:r>
              <a:rPr lang="en-US" dirty="0"/>
              <a:t> </a:t>
            </a:r>
            <a:r>
              <a:rPr lang="en-US" dirty="0" err="1"/>
              <a:t>salutis</a:t>
            </a:r>
            <a:r>
              <a:rPr lang="en-US" dirty="0"/>
              <a:t> in </a:t>
            </a:r>
            <a:r>
              <a:rPr lang="en-US" dirty="0" err="1"/>
              <a:t>dolo</a:t>
            </a:r>
            <a:r>
              <a:rPr lang="en-US" dirty="0"/>
              <a:t> </a:t>
            </a:r>
            <a:r>
              <a:rPr lang="en-US" dirty="0" err="1"/>
              <a:t>magis</a:t>
            </a:r>
            <a:r>
              <a:rPr lang="en-US" dirty="0"/>
              <a:t> quam in </a:t>
            </a:r>
            <a:r>
              <a:rPr lang="en-US" dirty="0" err="1"/>
              <a:t>virtute</a:t>
            </a:r>
            <a:r>
              <a:rPr lang="en-US" dirty="0"/>
              <a:t> </a:t>
            </a:r>
            <a:r>
              <a:rPr lang="en-US" dirty="0" err="1"/>
              <a:t>poni</a:t>
            </a:r>
            <a:r>
              <a:rPr lang="en-US" dirty="0"/>
              <a:t>. </a:t>
            </a:r>
            <a:r>
              <a:rPr lang="en-US" dirty="0" err="1"/>
              <a:t>Itaque</a:t>
            </a:r>
            <a:r>
              <a:rPr lang="en-US" dirty="0"/>
              <a:t> hoc </a:t>
            </a:r>
            <a:r>
              <a:rPr lang="en-US" dirty="0" err="1"/>
              <a:t>consilium</a:t>
            </a:r>
            <a:r>
              <a:rPr lang="en-US" dirty="0"/>
              <a:t> </a:t>
            </a:r>
            <a:r>
              <a:rPr lang="en-US" dirty="0" err="1"/>
              <a:t>iniit</a:t>
            </a:r>
            <a:r>
              <a:rPr lang="en-US" dirty="0"/>
              <a:t>. </a:t>
            </a:r>
            <a:r>
              <a:rPr lang="en-US" dirty="0" err="1"/>
              <a:t>Primum</a:t>
            </a:r>
            <a:r>
              <a:rPr lang="en-US" dirty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vidit</a:t>
            </a:r>
            <a:r>
              <a:rPr lang="en-US" dirty="0"/>
              <a:t> </a:t>
            </a:r>
            <a:r>
              <a:rPr lang="en-US" dirty="0" err="1"/>
              <a:t>pinguissimas</a:t>
            </a:r>
            <a:r>
              <a:rPr lang="en-US" dirty="0"/>
              <a:t> ex </a:t>
            </a:r>
            <a:r>
              <a:rPr lang="en-US" dirty="0" err="1"/>
              <a:t>ovibus</a:t>
            </a:r>
            <a:r>
              <a:rPr lang="en-US" dirty="0"/>
              <a:t> </a:t>
            </a:r>
            <a:r>
              <a:rPr lang="en-US" dirty="0" err="1"/>
              <a:t>delegit</a:t>
            </a:r>
            <a:r>
              <a:rPr lang="en-US" dirty="0"/>
              <a:t>, </a:t>
            </a:r>
            <a:r>
              <a:rPr lang="en-US" dirty="0" err="1"/>
              <a:t>quas</a:t>
            </a:r>
            <a:r>
              <a:rPr lang="en-US" dirty="0"/>
              <a:t> cum inter se </a:t>
            </a:r>
            <a:r>
              <a:rPr lang="en-US" dirty="0" err="1"/>
              <a:t>viminibus</a:t>
            </a:r>
            <a:r>
              <a:rPr lang="en-US" dirty="0"/>
              <a:t> </a:t>
            </a:r>
            <a:r>
              <a:rPr lang="en-US" dirty="0" err="1"/>
              <a:t>coniunxisset</a:t>
            </a:r>
            <a:r>
              <a:rPr lang="en-US" dirty="0"/>
              <a:t>, </a:t>
            </a:r>
            <a:r>
              <a:rPr lang="en-US" dirty="0" err="1"/>
              <a:t>unum</a:t>
            </a:r>
            <a:r>
              <a:rPr lang="en-US" dirty="0"/>
              <a:t> ex </a:t>
            </a:r>
            <a:r>
              <a:rPr lang="en-US" dirty="0" err="1"/>
              <a:t>sociis</a:t>
            </a:r>
            <a:r>
              <a:rPr lang="en-US" dirty="0"/>
              <a:t>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ventribus</a:t>
            </a:r>
            <a:r>
              <a:rPr lang="en-US" dirty="0"/>
              <a:t> </a:t>
            </a:r>
            <a:r>
              <a:rPr lang="en-US" dirty="0" err="1"/>
              <a:t>earum</a:t>
            </a:r>
            <a:r>
              <a:rPr lang="en-US" dirty="0"/>
              <a:t> </a:t>
            </a:r>
            <a:r>
              <a:rPr lang="en-US" dirty="0" err="1"/>
              <a:t>ita</a:t>
            </a:r>
            <a:r>
              <a:rPr lang="en-US" dirty="0"/>
              <a:t> </a:t>
            </a:r>
            <a:r>
              <a:rPr lang="en-US" dirty="0" err="1"/>
              <a:t>subiecit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omnino</a:t>
            </a:r>
            <a:r>
              <a:rPr lang="en-US" dirty="0"/>
              <a:t> </a:t>
            </a:r>
            <a:r>
              <a:rPr lang="en-US" dirty="0" err="1"/>
              <a:t>lateret</a:t>
            </a:r>
            <a:r>
              <a:rPr lang="en-US" dirty="0"/>
              <a:t>; </a:t>
            </a:r>
            <a:r>
              <a:rPr lang="en-US" dirty="0" err="1"/>
              <a:t>deinde</a:t>
            </a:r>
            <a:r>
              <a:rPr lang="en-US" dirty="0"/>
              <a:t> </a:t>
            </a:r>
            <a:r>
              <a:rPr lang="en-US" dirty="0" err="1" smtClean="0"/>
              <a:t>oves</a:t>
            </a:r>
            <a:r>
              <a:rPr lang="en-US" dirty="0" smtClean="0"/>
              <a:t> </a:t>
            </a:r>
            <a:r>
              <a:rPr lang="en-US" dirty="0"/>
              <a:t>hominem </a:t>
            </a:r>
            <a:r>
              <a:rPr lang="en-US" dirty="0" err="1"/>
              <a:t>secum</a:t>
            </a:r>
            <a:r>
              <a:rPr lang="en-US" dirty="0"/>
              <a:t> </a:t>
            </a:r>
            <a:r>
              <a:rPr lang="en-US" dirty="0" err="1" smtClean="0"/>
              <a:t>ferentes</a:t>
            </a:r>
            <a:r>
              <a:rPr lang="en-US" dirty="0" smtClean="0"/>
              <a:t> </a:t>
            </a:r>
            <a:r>
              <a:rPr lang="en-US" dirty="0"/>
              <a:t>ad </a:t>
            </a:r>
            <a:r>
              <a:rPr lang="en-US" dirty="0" err="1"/>
              <a:t>portam</a:t>
            </a:r>
            <a:r>
              <a:rPr lang="en-US" dirty="0"/>
              <a:t> </a:t>
            </a:r>
            <a:r>
              <a:rPr lang="en-US" dirty="0" err="1"/>
              <a:t>egit</a:t>
            </a:r>
            <a:r>
              <a:rPr lang="en-US" dirty="0"/>
              <a:t>. Id </a:t>
            </a:r>
            <a:r>
              <a:rPr lang="en-US" dirty="0" err="1"/>
              <a:t>accidit</a:t>
            </a:r>
            <a:r>
              <a:rPr lang="en-US" dirty="0"/>
              <a:t> quod </a:t>
            </a:r>
            <a:r>
              <a:rPr lang="en-US" dirty="0">
                <a:solidFill>
                  <a:srgbClr val="FF0000"/>
                </a:solidFill>
              </a:rPr>
              <a:t>fore</a:t>
            </a:r>
            <a:r>
              <a:rPr lang="en-US" dirty="0"/>
              <a:t> </a:t>
            </a:r>
            <a:r>
              <a:rPr lang="en-US" dirty="0" err="1"/>
              <a:t>suspicatus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Polyphemus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postquam</a:t>
            </a:r>
            <a:r>
              <a:rPr lang="en-US" dirty="0"/>
              <a:t> </a:t>
            </a:r>
            <a:r>
              <a:rPr lang="en-US" dirty="0" err="1"/>
              <a:t>terga</a:t>
            </a:r>
            <a:r>
              <a:rPr lang="en-US" dirty="0"/>
              <a:t> </a:t>
            </a:r>
            <a:r>
              <a:rPr lang="en-US" dirty="0" err="1"/>
              <a:t>ovium</a:t>
            </a:r>
            <a:r>
              <a:rPr lang="en-US" dirty="0"/>
              <a:t> </a:t>
            </a:r>
            <a:r>
              <a:rPr lang="en-US" dirty="0" err="1"/>
              <a:t>manibus</a:t>
            </a:r>
            <a:r>
              <a:rPr lang="en-US" dirty="0"/>
              <a:t> </a:t>
            </a:r>
            <a:r>
              <a:rPr lang="en-US" dirty="0" err="1"/>
              <a:t>tractavit</a:t>
            </a:r>
            <a:r>
              <a:rPr lang="en-US" dirty="0"/>
              <a:t>, </a:t>
            </a:r>
            <a:r>
              <a:rPr lang="en-US" dirty="0" err="1"/>
              <a:t>eas</a:t>
            </a:r>
            <a:r>
              <a:rPr lang="en-US" dirty="0"/>
              <a:t> </a:t>
            </a:r>
            <a:r>
              <a:rPr lang="en-US" dirty="0" err="1"/>
              <a:t>praeterire</a:t>
            </a:r>
            <a:r>
              <a:rPr lang="en-US" dirty="0"/>
              <a:t> </a:t>
            </a:r>
            <a:r>
              <a:rPr lang="en-US" dirty="0" err="1"/>
              <a:t>passus</a:t>
            </a:r>
            <a:r>
              <a:rPr lang="en-US" dirty="0"/>
              <a:t> est. </a:t>
            </a:r>
            <a:r>
              <a:rPr lang="en-US" dirty="0" err="1"/>
              <a:t>Ulixes</a:t>
            </a:r>
            <a:r>
              <a:rPr lang="en-US" dirty="0"/>
              <a:t> </a:t>
            </a:r>
            <a:r>
              <a:rPr lang="en-US" dirty="0" err="1"/>
              <a:t>ubi</a:t>
            </a:r>
            <a:r>
              <a:rPr lang="en-US" dirty="0"/>
              <a:t> rem tam </a:t>
            </a:r>
            <a:r>
              <a:rPr lang="en-US" dirty="0" err="1"/>
              <a:t>feliciter</a:t>
            </a:r>
            <a:r>
              <a:rPr lang="en-US" dirty="0"/>
              <a:t> </a:t>
            </a:r>
            <a:r>
              <a:rPr lang="en-US" dirty="0" err="1"/>
              <a:t>evenisse</a:t>
            </a:r>
            <a:r>
              <a:rPr lang="en-US" dirty="0"/>
              <a:t> </a:t>
            </a:r>
            <a:r>
              <a:rPr lang="en-US" dirty="0" err="1"/>
              <a:t>vidit</a:t>
            </a:r>
            <a:r>
              <a:rPr lang="en-US" dirty="0"/>
              <a:t>,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socios</a:t>
            </a:r>
            <a:r>
              <a:rPr lang="en-US" dirty="0"/>
              <a:t> </a:t>
            </a:r>
            <a:r>
              <a:rPr lang="en-US" dirty="0" err="1"/>
              <a:t>suos</a:t>
            </a:r>
            <a:r>
              <a:rPr lang="en-US" dirty="0"/>
              <a:t> ex </a:t>
            </a:r>
            <a:r>
              <a:rPr lang="en-US" dirty="0" err="1"/>
              <a:t>ordine</a:t>
            </a:r>
            <a:r>
              <a:rPr lang="en-US" dirty="0"/>
              <a:t> </a:t>
            </a:r>
            <a:r>
              <a:rPr lang="en-US" dirty="0" err="1"/>
              <a:t>eodem</a:t>
            </a:r>
            <a:r>
              <a:rPr lang="en-US" dirty="0"/>
              <a:t>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/>
              <a:t>emisit</a:t>
            </a:r>
            <a:r>
              <a:rPr lang="en-US" dirty="0"/>
              <a:t>; quo facto ipse </a:t>
            </a:r>
            <a:r>
              <a:rPr lang="en-US" dirty="0" err="1"/>
              <a:t>novissimus</a:t>
            </a:r>
            <a:r>
              <a:rPr lang="en-US" dirty="0"/>
              <a:t> </a:t>
            </a:r>
            <a:r>
              <a:rPr lang="en-US" dirty="0" err="1"/>
              <a:t>evasit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Find a</a:t>
            </a:r>
          </a:p>
          <a:p>
            <a:pPr lvl="1"/>
            <a:r>
              <a:rPr lang="en-US" dirty="0" smtClean="0"/>
              <a:t>Indirect Statement</a:t>
            </a:r>
          </a:p>
          <a:p>
            <a:pPr lvl="1"/>
            <a:r>
              <a:rPr lang="en-US" dirty="0" smtClean="0"/>
              <a:t>Purpose clause</a:t>
            </a:r>
          </a:p>
          <a:p>
            <a:pPr lvl="1"/>
            <a:r>
              <a:rPr lang="en-US" dirty="0" smtClean="0"/>
              <a:t>Passive infinitive</a:t>
            </a:r>
          </a:p>
          <a:p>
            <a:pPr lvl="1"/>
            <a:r>
              <a:rPr lang="en-US" dirty="0" smtClean="0"/>
              <a:t>Result clause</a:t>
            </a:r>
          </a:p>
          <a:p>
            <a:pPr lvl="1"/>
            <a:r>
              <a:rPr lang="en-US" dirty="0" smtClean="0"/>
              <a:t>Ablative Absolute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does </a:t>
            </a:r>
            <a:r>
              <a:rPr lang="en-US" dirty="0" smtClean="0">
                <a:solidFill>
                  <a:srgbClr val="FF0000"/>
                </a:solidFill>
              </a:rPr>
              <a:t>fore</a:t>
            </a:r>
            <a:r>
              <a:rPr lang="en-US" dirty="0" smtClean="0"/>
              <a:t> mean?</a:t>
            </a:r>
          </a:p>
          <a:p>
            <a:endParaRPr lang="en-US" dirty="0"/>
          </a:p>
          <a:p>
            <a:r>
              <a:rPr lang="en-US" dirty="0" smtClean="0"/>
              <a:t>What are 2 words that you could deduce </a:t>
            </a:r>
            <a:r>
              <a:rPr lang="en-US" smtClean="0"/>
              <a:t>the meanings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Translate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00B050"/>
                </a:solidFill>
              </a:rPr>
              <a:t>Give the case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Iis</a:t>
            </a:r>
            <a:r>
              <a:rPr lang="en-US" dirty="0"/>
              <a:t> rebus </a:t>
            </a:r>
            <a:r>
              <a:rPr lang="en-US" dirty="0" err="1"/>
              <a:t>ita</a:t>
            </a:r>
            <a:r>
              <a:rPr lang="en-US" dirty="0"/>
              <a:t> </a:t>
            </a:r>
            <a:r>
              <a:rPr lang="en-US" dirty="0" err="1"/>
              <a:t>confectis</a:t>
            </a:r>
            <a:r>
              <a:rPr lang="en-US" dirty="0"/>
              <a:t>, </a:t>
            </a:r>
            <a:r>
              <a:rPr lang="en-US" dirty="0" err="1"/>
              <a:t>Ulixes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veritus</a:t>
            </a:r>
            <a:r>
              <a:rPr lang="en-US" dirty="0">
                <a:solidFill>
                  <a:srgbClr val="FF0000"/>
                </a:solidFill>
              </a:rPr>
              <a:t> ne Polyphemus </a:t>
            </a:r>
            <a:r>
              <a:rPr lang="en-US" dirty="0" err="1">
                <a:solidFill>
                  <a:srgbClr val="FF0000"/>
                </a:solidFill>
              </a:rPr>
              <a:t>fraudem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sentiret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cum </a:t>
            </a:r>
            <a:r>
              <a:rPr lang="en-US" dirty="0" err="1"/>
              <a:t>sociis</a:t>
            </a:r>
            <a:r>
              <a:rPr lang="en-US" dirty="0"/>
              <a:t> quam </a:t>
            </a:r>
            <a:r>
              <a:rPr lang="en-US" dirty="0" err="1"/>
              <a:t>celerrime</a:t>
            </a:r>
            <a:r>
              <a:rPr lang="en-US" dirty="0"/>
              <a:t> ad </a:t>
            </a:r>
            <a:r>
              <a:rPr lang="en-US" dirty="0" err="1"/>
              <a:t>litus</a:t>
            </a:r>
            <a:r>
              <a:rPr lang="en-US" dirty="0"/>
              <a:t> </a:t>
            </a:r>
            <a:r>
              <a:rPr lang="en-US" dirty="0" err="1"/>
              <a:t>contendit</a:t>
            </a:r>
            <a:r>
              <a:rPr lang="en-US" dirty="0"/>
              <a:t>; quo cum </a:t>
            </a:r>
            <a:r>
              <a:rPr lang="en-US" dirty="0" err="1"/>
              <a:t>venissent</a:t>
            </a:r>
            <a:r>
              <a:rPr lang="en-US" dirty="0"/>
              <a:t>, ab </a:t>
            </a:r>
            <a:r>
              <a:rPr lang="en-US" dirty="0" err="1"/>
              <a:t>iis</a:t>
            </a:r>
            <a:r>
              <a:rPr lang="en-US" dirty="0"/>
              <a:t> qui </a:t>
            </a:r>
            <a:r>
              <a:rPr lang="en-US" dirty="0" err="1"/>
              <a:t>navi</a:t>
            </a:r>
            <a:r>
              <a:rPr lang="en-US" dirty="0"/>
              <a:t> </a:t>
            </a:r>
            <a:r>
              <a:rPr lang="en-US" dirty="0" err="1"/>
              <a:t>praesidio</a:t>
            </a:r>
            <a:r>
              <a:rPr lang="en-US" dirty="0"/>
              <a:t> </a:t>
            </a:r>
            <a:r>
              <a:rPr lang="en-US" dirty="0" err="1"/>
              <a:t>relicti</a:t>
            </a:r>
            <a:r>
              <a:rPr lang="en-US" dirty="0"/>
              <a:t> </a:t>
            </a:r>
            <a:r>
              <a:rPr lang="en-US" dirty="0" err="1"/>
              <a:t>erant</a:t>
            </a:r>
            <a:r>
              <a:rPr lang="en-US" dirty="0"/>
              <a:t> magna cum </a:t>
            </a:r>
            <a:r>
              <a:rPr lang="en-US" dirty="0" err="1"/>
              <a:t>laetitia</a:t>
            </a:r>
            <a:r>
              <a:rPr lang="en-US" dirty="0"/>
              <a:t> </a:t>
            </a:r>
            <a:r>
              <a:rPr lang="en-US" dirty="0" err="1"/>
              <a:t>excepti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. Hi </a:t>
            </a:r>
            <a:r>
              <a:rPr lang="en-US" dirty="0" err="1"/>
              <a:t>enim</a:t>
            </a:r>
            <a:r>
              <a:rPr lang="en-US" dirty="0"/>
              <a:t> cum </a:t>
            </a:r>
            <a:r>
              <a:rPr lang="en-US" dirty="0" err="1"/>
              <a:t>anxiis</a:t>
            </a:r>
            <a:r>
              <a:rPr lang="en-US" dirty="0"/>
              <a:t> </a:t>
            </a:r>
            <a:r>
              <a:rPr lang="en-US" dirty="0" err="1"/>
              <a:t>animis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/>
              <a:t>dies </a:t>
            </a:r>
            <a:r>
              <a:rPr lang="en-US" dirty="0" err="1"/>
              <a:t>continuos</a:t>
            </a:r>
            <a:r>
              <a:rPr lang="en-US" dirty="0"/>
              <a:t> </a:t>
            </a:r>
            <a:r>
              <a:rPr lang="en-US" dirty="0" err="1"/>
              <a:t>reditum</a:t>
            </a:r>
            <a:r>
              <a:rPr lang="en-US" dirty="0"/>
              <a:t> </a:t>
            </a:r>
            <a:r>
              <a:rPr lang="en-US" dirty="0" err="1"/>
              <a:t>eorum</a:t>
            </a:r>
            <a:r>
              <a:rPr lang="en-US" dirty="0"/>
              <a:t> </a:t>
            </a:r>
            <a:r>
              <a:rPr lang="en-US" dirty="0" err="1"/>
              <a:t>exspectavissent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in </a:t>
            </a:r>
            <a:r>
              <a:rPr lang="en-US" dirty="0" err="1"/>
              <a:t>aliquod</a:t>
            </a:r>
            <a:r>
              <a:rPr lang="en-US" dirty="0"/>
              <a:t> </a:t>
            </a:r>
            <a:r>
              <a:rPr lang="en-US" dirty="0" err="1"/>
              <a:t>periculum</a:t>
            </a:r>
            <a:r>
              <a:rPr lang="en-US" dirty="0"/>
              <a:t> magnum </a:t>
            </a:r>
            <a:r>
              <a:rPr lang="en-US" dirty="0" err="1"/>
              <a:t>incidisse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id </a:t>
            </a:r>
            <a:r>
              <a:rPr lang="en-US" dirty="0" err="1">
                <a:solidFill>
                  <a:srgbClr val="FF0000"/>
                </a:solidFill>
              </a:rPr>
              <a:t>quidem</a:t>
            </a:r>
            <a:r>
              <a:rPr lang="en-US" dirty="0">
                <a:solidFill>
                  <a:srgbClr val="FF0000"/>
                </a:solidFill>
              </a:rPr>
              <a:t> quod </a:t>
            </a:r>
            <a:r>
              <a:rPr lang="en-US" dirty="0" err="1">
                <a:solidFill>
                  <a:srgbClr val="FF0000"/>
                </a:solidFill>
              </a:rPr>
              <a:t>erat</a:t>
            </a:r>
            <a:r>
              <a:rPr lang="en-US" dirty="0"/>
              <a:t>) </a:t>
            </a:r>
            <a:r>
              <a:rPr lang="en-US" dirty="0" err="1"/>
              <a:t>suspicati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ipsi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auxiliandi</a:t>
            </a:r>
            <a:r>
              <a:rPr lang="en-US" dirty="0">
                <a:solidFill>
                  <a:srgbClr val="FF0000"/>
                </a:solidFill>
              </a:rPr>
              <a:t> causa </a:t>
            </a:r>
            <a:r>
              <a:rPr lang="en-US" dirty="0" err="1">
                <a:solidFill>
                  <a:srgbClr val="FF0000"/>
                </a:solidFill>
              </a:rPr>
              <a:t>egredi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parabant</a:t>
            </a:r>
            <a:r>
              <a:rPr lang="en-US" dirty="0"/>
              <a:t>. Tum </a:t>
            </a:r>
            <a:r>
              <a:rPr lang="en-US" dirty="0" err="1"/>
              <a:t>Ulixes</a:t>
            </a:r>
            <a:r>
              <a:rPr lang="en-US" dirty="0"/>
              <a:t> non </a:t>
            </a:r>
            <a:r>
              <a:rPr lang="en-US" dirty="0" err="1"/>
              <a:t>satis</a:t>
            </a:r>
            <a:r>
              <a:rPr lang="en-US" dirty="0"/>
              <a:t> </a:t>
            </a:r>
            <a:r>
              <a:rPr lang="en-US" dirty="0" err="1"/>
              <a:t>tutum</a:t>
            </a:r>
            <a:r>
              <a:rPr lang="en-US" dirty="0"/>
              <a:t> </a:t>
            </a:r>
            <a:r>
              <a:rPr lang="en-US" dirty="0" err="1"/>
              <a:t>arbitratus</a:t>
            </a:r>
            <a:r>
              <a:rPr lang="en-US" dirty="0"/>
              <a:t> in </a:t>
            </a:r>
            <a:r>
              <a:rPr lang="en-US" dirty="0" err="1"/>
              <a:t>eo</a:t>
            </a:r>
            <a:r>
              <a:rPr lang="en-US" dirty="0"/>
              <a:t> loco </a:t>
            </a:r>
            <a:r>
              <a:rPr lang="en-US" dirty="0" err="1"/>
              <a:t>manere</a:t>
            </a:r>
            <a:r>
              <a:rPr lang="en-US" dirty="0"/>
              <a:t>, quam </a:t>
            </a:r>
            <a:r>
              <a:rPr lang="en-US" dirty="0" err="1"/>
              <a:t>celerrime</a:t>
            </a:r>
            <a:r>
              <a:rPr lang="en-US" dirty="0"/>
              <a:t> </a:t>
            </a:r>
            <a:r>
              <a:rPr lang="en-US" dirty="0" err="1"/>
              <a:t>profisisci</a:t>
            </a:r>
            <a:r>
              <a:rPr lang="en-US" dirty="0"/>
              <a:t> </a:t>
            </a:r>
            <a:r>
              <a:rPr lang="en-US" dirty="0" err="1"/>
              <a:t>constituit</a:t>
            </a:r>
            <a:r>
              <a:rPr lang="en-US" dirty="0"/>
              <a:t>. </a:t>
            </a:r>
            <a:r>
              <a:rPr lang="en-US" dirty="0" err="1"/>
              <a:t>Iussit</a:t>
            </a:r>
            <a:r>
              <a:rPr lang="en-US" dirty="0"/>
              <a:t> </a:t>
            </a:r>
            <a:r>
              <a:rPr lang="en-US" dirty="0" err="1"/>
              <a:t>igitur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navem</a:t>
            </a:r>
            <a:r>
              <a:rPr lang="en-US" dirty="0"/>
              <a:t> </a:t>
            </a:r>
            <a:r>
              <a:rPr lang="en-US" dirty="0" err="1"/>
              <a:t>conscendere</a:t>
            </a:r>
            <a:r>
              <a:rPr lang="en-US" dirty="0"/>
              <a:t>, et </a:t>
            </a:r>
            <a:r>
              <a:rPr lang="en-US" dirty="0" err="1"/>
              <a:t>ancoris</a:t>
            </a:r>
            <a:r>
              <a:rPr lang="en-US" dirty="0"/>
              <a:t> </a:t>
            </a:r>
            <a:r>
              <a:rPr lang="en-US" dirty="0" err="1"/>
              <a:t>sublatis</a:t>
            </a:r>
            <a:r>
              <a:rPr lang="en-US" dirty="0"/>
              <a:t> </a:t>
            </a:r>
            <a:r>
              <a:rPr lang="en-US" dirty="0" err="1"/>
              <a:t>paulum</a:t>
            </a:r>
            <a:r>
              <a:rPr lang="en-US" dirty="0"/>
              <a:t> a </a:t>
            </a:r>
            <a:r>
              <a:rPr lang="en-US" dirty="0" err="1"/>
              <a:t>litore</a:t>
            </a:r>
            <a:r>
              <a:rPr lang="en-US" dirty="0"/>
              <a:t> in </a:t>
            </a:r>
            <a:r>
              <a:rPr lang="en-US" dirty="0" err="1"/>
              <a:t>altum</a:t>
            </a:r>
            <a:r>
              <a:rPr lang="en-US" dirty="0"/>
              <a:t> </a:t>
            </a:r>
            <a:r>
              <a:rPr lang="en-US" dirty="0" err="1"/>
              <a:t>provectus</a:t>
            </a:r>
            <a:r>
              <a:rPr lang="en-US" dirty="0"/>
              <a:t> est. Tum magna voce </a:t>
            </a:r>
            <a:r>
              <a:rPr lang="en-US" dirty="0" err="1"/>
              <a:t>exclamavit</a:t>
            </a:r>
            <a:r>
              <a:rPr lang="en-US" dirty="0"/>
              <a:t>: "</a:t>
            </a:r>
            <a:r>
              <a:rPr lang="en-US" dirty="0" err="1"/>
              <a:t>Tu</a:t>
            </a:r>
            <a:r>
              <a:rPr lang="en-US" dirty="0"/>
              <a:t>, </a:t>
            </a:r>
            <a:r>
              <a:rPr lang="en-US" dirty="0" err="1"/>
              <a:t>Polypheme</a:t>
            </a:r>
            <a:r>
              <a:rPr lang="en-US" dirty="0"/>
              <a:t>, qui </a:t>
            </a:r>
            <a:r>
              <a:rPr lang="en-US" dirty="0" err="1"/>
              <a:t>iura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hospiti</a:t>
            </a:r>
            <a:r>
              <a:rPr lang="en-US" dirty="0"/>
              <a:t> </a:t>
            </a:r>
            <a:r>
              <a:rPr lang="en-US" dirty="0" err="1"/>
              <a:t>spernis</a:t>
            </a:r>
            <a:r>
              <a:rPr lang="en-US" dirty="0"/>
              <a:t>, </a:t>
            </a:r>
            <a:r>
              <a:rPr lang="en-US" dirty="0" err="1"/>
              <a:t>iustam</a:t>
            </a:r>
            <a:r>
              <a:rPr lang="en-US" dirty="0"/>
              <a:t> et </a:t>
            </a:r>
            <a:r>
              <a:rPr lang="en-US" dirty="0" err="1"/>
              <a:t>debitam</a:t>
            </a:r>
            <a:r>
              <a:rPr lang="en-US" dirty="0"/>
              <a:t> </a:t>
            </a:r>
            <a:r>
              <a:rPr lang="en-US" dirty="0" err="1"/>
              <a:t>poenam</a:t>
            </a:r>
            <a:r>
              <a:rPr lang="en-US" dirty="0"/>
              <a:t> </a:t>
            </a:r>
            <a:r>
              <a:rPr lang="en-US" dirty="0" err="1"/>
              <a:t>immanitatis</a:t>
            </a:r>
            <a:r>
              <a:rPr lang="en-US" dirty="0"/>
              <a:t> </a:t>
            </a:r>
            <a:r>
              <a:rPr lang="en-US" dirty="0" err="1"/>
              <a:t>tuae</a:t>
            </a:r>
            <a:r>
              <a:rPr lang="en-US" dirty="0"/>
              <a:t> </a:t>
            </a:r>
            <a:r>
              <a:rPr lang="en-US" dirty="0" err="1"/>
              <a:t>solvisti</a:t>
            </a:r>
            <a:r>
              <a:rPr lang="en-US" dirty="0"/>
              <a:t>." </a:t>
            </a:r>
            <a:r>
              <a:rPr lang="en-US" dirty="0" err="1"/>
              <a:t>Hac</a:t>
            </a:r>
            <a:r>
              <a:rPr lang="en-US" dirty="0"/>
              <a:t> voce </a:t>
            </a:r>
            <a:r>
              <a:rPr lang="en-US" dirty="0" err="1">
                <a:solidFill>
                  <a:srgbClr val="00B050"/>
                </a:solidFill>
              </a:rPr>
              <a:t>audita</a:t>
            </a:r>
            <a:r>
              <a:rPr lang="en-US" dirty="0"/>
              <a:t> Polyphemus </a:t>
            </a:r>
            <a:r>
              <a:rPr lang="en-US" dirty="0" err="1"/>
              <a:t>ira</a:t>
            </a:r>
            <a:r>
              <a:rPr lang="en-US" dirty="0"/>
              <a:t> </a:t>
            </a:r>
            <a:r>
              <a:rPr lang="en-US" dirty="0" err="1"/>
              <a:t>vehementer</a:t>
            </a:r>
            <a:r>
              <a:rPr lang="en-US" dirty="0"/>
              <a:t> </a:t>
            </a:r>
            <a:r>
              <a:rPr lang="en-US" dirty="0" err="1"/>
              <a:t>commotus</a:t>
            </a:r>
            <a:r>
              <a:rPr lang="en-US" dirty="0"/>
              <a:t> ad mare se </a:t>
            </a:r>
            <a:r>
              <a:rPr lang="en-US" dirty="0" err="1"/>
              <a:t>contulit</a:t>
            </a:r>
            <a:r>
              <a:rPr lang="en-US" dirty="0"/>
              <a:t>, et </a:t>
            </a:r>
            <a:r>
              <a:rPr lang="en-US" dirty="0" err="1"/>
              <a:t>ubi</a:t>
            </a:r>
            <a:r>
              <a:rPr lang="en-US" dirty="0"/>
              <a:t> </a:t>
            </a:r>
            <a:r>
              <a:rPr lang="en-US" dirty="0" err="1"/>
              <a:t>navem</a:t>
            </a:r>
            <a:r>
              <a:rPr lang="en-US" dirty="0"/>
              <a:t> </a:t>
            </a:r>
            <a:r>
              <a:rPr lang="en-US" dirty="0" err="1"/>
              <a:t>paulum</a:t>
            </a:r>
            <a:r>
              <a:rPr lang="en-US" dirty="0"/>
              <a:t> a </a:t>
            </a:r>
            <a:r>
              <a:rPr lang="en-US" dirty="0" err="1"/>
              <a:t>litore</a:t>
            </a:r>
            <a:r>
              <a:rPr lang="en-US" dirty="0"/>
              <a:t> </a:t>
            </a:r>
            <a:r>
              <a:rPr lang="en-US" dirty="0" err="1"/>
              <a:t>remotam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intellexit</a:t>
            </a:r>
            <a:r>
              <a:rPr lang="en-US" dirty="0"/>
              <a:t>, </a:t>
            </a:r>
            <a:r>
              <a:rPr lang="en-US" dirty="0" err="1"/>
              <a:t>saxum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ingens</a:t>
            </a:r>
            <a:r>
              <a:rPr lang="en-US" dirty="0"/>
              <a:t>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correptum</a:t>
            </a:r>
            <a:r>
              <a:rPr lang="en-US" dirty="0"/>
              <a:t> in </a:t>
            </a:r>
            <a:r>
              <a:rPr lang="en-US" dirty="0" err="1"/>
              <a:t>eam</a:t>
            </a:r>
            <a:r>
              <a:rPr lang="en-US" dirty="0"/>
              <a:t> </a:t>
            </a:r>
            <a:r>
              <a:rPr lang="en-US" dirty="0" err="1"/>
              <a:t>partem</a:t>
            </a:r>
            <a:r>
              <a:rPr lang="en-US" dirty="0"/>
              <a:t> </a:t>
            </a:r>
            <a:r>
              <a:rPr lang="en-US" dirty="0" err="1"/>
              <a:t>coniecit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vocem</a:t>
            </a:r>
            <a:r>
              <a:rPr lang="en-US" dirty="0"/>
              <a:t> venire </a:t>
            </a:r>
            <a:r>
              <a:rPr lang="en-US" dirty="0" err="1"/>
              <a:t>sensit</a:t>
            </a:r>
            <a:r>
              <a:rPr lang="en-US" dirty="0"/>
              <a:t>. </a:t>
            </a:r>
            <a:r>
              <a:rPr lang="en-US" dirty="0" err="1"/>
              <a:t>Graeci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, </a:t>
            </a:r>
            <a:r>
              <a:rPr lang="en-US" dirty="0" err="1"/>
              <a:t>etsi</a:t>
            </a:r>
            <a:r>
              <a:rPr lang="en-US" dirty="0"/>
              <a:t> non </a:t>
            </a:r>
            <a:r>
              <a:rPr lang="en-US" dirty="0" err="1"/>
              <a:t>multum</a:t>
            </a:r>
            <a:r>
              <a:rPr lang="en-US" dirty="0"/>
              <a:t> </a:t>
            </a:r>
            <a:r>
              <a:rPr lang="en-US" dirty="0" err="1"/>
              <a:t>afuit</a:t>
            </a:r>
            <a:r>
              <a:rPr lang="en-US" dirty="0"/>
              <a:t> </a:t>
            </a:r>
            <a:r>
              <a:rPr lang="en-US" dirty="0" err="1"/>
              <a:t>quin</a:t>
            </a:r>
            <a:r>
              <a:rPr lang="en-US" dirty="0"/>
              <a:t> </a:t>
            </a:r>
            <a:r>
              <a:rPr lang="en-US" dirty="0" err="1"/>
              <a:t>submergerentur</a:t>
            </a:r>
            <a:r>
              <a:rPr lang="en-US" dirty="0"/>
              <a:t>, </a:t>
            </a:r>
            <a:r>
              <a:rPr lang="en-US" dirty="0" err="1"/>
              <a:t>nullo</a:t>
            </a:r>
            <a:r>
              <a:rPr lang="en-US" dirty="0"/>
              <a:t> </a:t>
            </a:r>
            <a:r>
              <a:rPr lang="en-US" dirty="0" err="1"/>
              <a:t>damno</a:t>
            </a:r>
            <a:r>
              <a:rPr lang="en-US" dirty="0"/>
              <a:t> </a:t>
            </a:r>
            <a:r>
              <a:rPr lang="en-US" dirty="0" err="1"/>
              <a:t>accepto</a:t>
            </a:r>
            <a:r>
              <a:rPr lang="en-US" dirty="0"/>
              <a:t> </a:t>
            </a:r>
            <a:r>
              <a:rPr lang="en-US" dirty="0" err="1"/>
              <a:t>cursum</a:t>
            </a:r>
            <a:r>
              <a:rPr lang="en-US" dirty="0"/>
              <a:t> </a:t>
            </a:r>
            <a:r>
              <a:rPr lang="en-US" dirty="0" err="1"/>
              <a:t>tenuerunt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6734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does this mean?  Where have you seen it before?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Pauca</a:t>
            </a:r>
            <a:r>
              <a:rPr lang="en-US" dirty="0"/>
              <a:t> </a:t>
            </a:r>
            <a:r>
              <a:rPr lang="en-US" dirty="0" err="1"/>
              <a:t>milia</a:t>
            </a:r>
            <a:r>
              <a:rPr lang="en-US" dirty="0"/>
              <a:t> </a:t>
            </a:r>
            <a:r>
              <a:rPr lang="en-US" dirty="0" err="1"/>
              <a:t>passuum</a:t>
            </a:r>
            <a:r>
              <a:rPr lang="en-US" dirty="0"/>
              <a:t> ab </a:t>
            </a:r>
            <a:r>
              <a:rPr lang="en-US" dirty="0" err="1"/>
              <a:t>eo</a:t>
            </a:r>
            <a:r>
              <a:rPr lang="en-US" dirty="0"/>
              <a:t> loco </a:t>
            </a:r>
            <a:r>
              <a:rPr lang="en-US" dirty="0" err="1"/>
              <a:t>progressus</a:t>
            </a:r>
            <a:r>
              <a:rPr lang="en-US" dirty="0"/>
              <a:t> </a:t>
            </a:r>
            <a:r>
              <a:rPr lang="en-US" dirty="0" err="1"/>
              <a:t>Ulixes</a:t>
            </a:r>
            <a:r>
              <a:rPr lang="en-US" dirty="0"/>
              <a:t> ad </a:t>
            </a:r>
            <a:r>
              <a:rPr lang="en-US" dirty="0" err="1"/>
              <a:t>insulam</a:t>
            </a:r>
            <a:r>
              <a:rPr lang="en-US" dirty="0"/>
              <a:t> </a:t>
            </a:r>
            <a:r>
              <a:rPr lang="en-US" dirty="0" err="1"/>
              <a:t>Aeoliam</a:t>
            </a:r>
            <a:r>
              <a:rPr lang="en-US" dirty="0"/>
              <a:t> </a:t>
            </a:r>
            <a:r>
              <a:rPr lang="en-US" dirty="0" err="1"/>
              <a:t>navem</a:t>
            </a:r>
            <a:r>
              <a:rPr lang="en-US" dirty="0"/>
              <a:t> </a:t>
            </a:r>
            <a:r>
              <a:rPr lang="en-US" dirty="0" err="1"/>
              <a:t>appulit</a:t>
            </a:r>
            <a:r>
              <a:rPr lang="en-US" dirty="0"/>
              <a:t>. </a:t>
            </a:r>
            <a:r>
              <a:rPr lang="en-US" dirty="0" err="1"/>
              <a:t>Haec</a:t>
            </a:r>
            <a:r>
              <a:rPr lang="en-US" dirty="0"/>
              <a:t> patria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ventorum</a:t>
            </a:r>
            <a:r>
              <a:rPr lang="en-US" dirty="0"/>
              <a:t>, "</a:t>
            </a:r>
            <a:r>
              <a:rPr lang="en-US" dirty="0">
                <a:solidFill>
                  <a:srgbClr val="FF0000"/>
                </a:solidFill>
              </a:rPr>
              <a:t>Hic </a:t>
            </a:r>
            <a:r>
              <a:rPr lang="en-US" dirty="0" err="1">
                <a:solidFill>
                  <a:srgbClr val="FF0000"/>
                </a:solidFill>
              </a:rPr>
              <a:t>vasto</a:t>
            </a:r>
            <a:r>
              <a:rPr lang="en-US" dirty="0">
                <a:solidFill>
                  <a:srgbClr val="FF0000"/>
                </a:solidFill>
              </a:rPr>
              <a:t> rex Aeolus </a:t>
            </a:r>
            <a:r>
              <a:rPr lang="en-US" dirty="0" err="1">
                <a:solidFill>
                  <a:srgbClr val="FF0000"/>
                </a:solidFill>
              </a:rPr>
              <a:t>antro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luctantes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ventos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tempestatesque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sonoras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imperio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premit</a:t>
            </a:r>
            <a:r>
              <a:rPr lang="en-US" dirty="0">
                <a:solidFill>
                  <a:srgbClr val="FF0000"/>
                </a:solidFill>
              </a:rPr>
              <a:t> ac </a:t>
            </a:r>
            <a:r>
              <a:rPr lang="en-US" dirty="0" err="1">
                <a:solidFill>
                  <a:srgbClr val="FF0000"/>
                </a:solidFill>
              </a:rPr>
              <a:t>vinclis</a:t>
            </a:r>
            <a:r>
              <a:rPr lang="en-US" dirty="0">
                <a:solidFill>
                  <a:srgbClr val="FF0000"/>
                </a:solidFill>
              </a:rPr>
              <a:t> et </a:t>
            </a:r>
            <a:r>
              <a:rPr lang="en-US" dirty="0" err="1">
                <a:solidFill>
                  <a:srgbClr val="FF0000"/>
                </a:solidFill>
              </a:rPr>
              <a:t>carcere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frenat</a:t>
            </a:r>
            <a:r>
              <a:rPr lang="en-US" dirty="0">
                <a:solidFill>
                  <a:srgbClr val="FF0000"/>
                </a:solidFill>
              </a:rPr>
              <a:t>." </a:t>
            </a:r>
          </a:p>
        </p:txBody>
      </p:sp>
    </p:spTree>
    <p:extLst>
      <p:ext uri="{BB962C8B-B14F-4D97-AF65-F5344CB8AC3E}">
        <p14:creationId xmlns:p14="http://schemas.microsoft.com/office/powerpoint/2010/main" val="1710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Ibi</a:t>
            </a:r>
            <a:r>
              <a:rPr lang="en-US" dirty="0"/>
              <a:t> rex ipse </a:t>
            </a:r>
            <a:r>
              <a:rPr lang="en-US" dirty="0" err="1"/>
              <a:t>Graecos</a:t>
            </a:r>
            <a:r>
              <a:rPr lang="en-US" dirty="0"/>
              <a:t> </a:t>
            </a:r>
            <a:r>
              <a:rPr lang="en-US" dirty="0" err="1"/>
              <a:t>hospitio</a:t>
            </a:r>
            <a:r>
              <a:rPr lang="en-US" dirty="0"/>
              <a:t> </a:t>
            </a:r>
            <a:r>
              <a:rPr lang="en-US" dirty="0" err="1"/>
              <a:t>excepit</a:t>
            </a:r>
            <a:r>
              <a:rPr lang="en-US" dirty="0"/>
              <a:t>,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iis</a:t>
            </a:r>
            <a:r>
              <a:rPr lang="en-US" dirty="0"/>
              <a:t> </a:t>
            </a:r>
            <a:r>
              <a:rPr lang="en-US" dirty="0" err="1"/>
              <a:t>persuasit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ad </a:t>
            </a:r>
            <a:r>
              <a:rPr lang="en-US" dirty="0" err="1"/>
              <a:t>recuperandas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vires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0070C0"/>
                </a:solidFill>
              </a:rPr>
              <a:t>paucos</a:t>
            </a:r>
            <a:r>
              <a:rPr lang="en-US" dirty="0">
                <a:solidFill>
                  <a:srgbClr val="0070C0"/>
                </a:solidFill>
              </a:rPr>
              <a:t> dies</a:t>
            </a:r>
            <a:r>
              <a:rPr lang="en-US" dirty="0"/>
              <a:t> in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regione</a:t>
            </a:r>
            <a:r>
              <a:rPr lang="en-US" dirty="0"/>
              <a:t> </a:t>
            </a:r>
            <a:r>
              <a:rPr lang="en-US" dirty="0" err="1"/>
              <a:t>commorarentur</a:t>
            </a:r>
            <a:r>
              <a:rPr lang="en-US" dirty="0"/>
              <a:t>. </a:t>
            </a:r>
            <a:r>
              <a:rPr lang="en-US" dirty="0" err="1">
                <a:solidFill>
                  <a:srgbClr val="00B050"/>
                </a:solidFill>
              </a:rPr>
              <a:t>Septimo</a:t>
            </a:r>
            <a:r>
              <a:rPr lang="en-US" dirty="0">
                <a:solidFill>
                  <a:srgbClr val="00B050"/>
                </a:solidFill>
              </a:rPr>
              <a:t> die</a:t>
            </a:r>
            <a:r>
              <a:rPr lang="en-US" dirty="0"/>
              <a:t> cum </a:t>
            </a:r>
            <a:r>
              <a:rPr lang="en-US" dirty="0" err="1"/>
              <a:t>socii</a:t>
            </a:r>
            <a:r>
              <a:rPr lang="en-US" dirty="0"/>
              <a:t> e </a:t>
            </a:r>
            <a:r>
              <a:rPr lang="en-US" dirty="0" err="1"/>
              <a:t>laboribus</a:t>
            </a:r>
            <a:r>
              <a:rPr lang="en-US" dirty="0"/>
              <a:t> se </a:t>
            </a:r>
            <a:r>
              <a:rPr lang="en-US" dirty="0" err="1"/>
              <a:t>recepissent</a:t>
            </a:r>
            <a:r>
              <a:rPr lang="en-US" dirty="0"/>
              <a:t>, </a:t>
            </a:r>
            <a:r>
              <a:rPr lang="en-US" dirty="0" err="1"/>
              <a:t>Ulixes</a:t>
            </a:r>
            <a:r>
              <a:rPr lang="en-US" dirty="0"/>
              <a:t>, ne </a:t>
            </a:r>
            <a:r>
              <a:rPr lang="en-US" dirty="0" err="1"/>
              <a:t>anni</a:t>
            </a:r>
            <a:r>
              <a:rPr lang="en-US" dirty="0"/>
              <a:t> tempore a </a:t>
            </a:r>
            <a:r>
              <a:rPr lang="en-US" dirty="0" err="1"/>
              <a:t>navigatione</a:t>
            </a:r>
            <a:r>
              <a:rPr lang="en-US" dirty="0"/>
              <a:t> </a:t>
            </a:r>
            <a:r>
              <a:rPr lang="en-US" dirty="0" err="1"/>
              <a:t>excluderetur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sibi</a:t>
            </a:r>
            <a:r>
              <a:rPr lang="en-US" dirty="0"/>
              <a:t> sine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proficiscendum</a:t>
            </a:r>
            <a:r>
              <a:rPr lang="en-US" dirty="0"/>
              <a:t> </a:t>
            </a:r>
            <a:r>
              <a:rPr lang="en-US" dirty="0" err="1"/>
              <a:t>statuit</a:t>
            </a:r>
            <a:r>
              <a:rPr lang="en-US" dirty="0"/>
              <a:t>. Tum Aeolus, qui </a:t>
            </a:r>
            <a:r>
              <a:rPr lang="en-US" dirty="0" err="1"/>
              <a:t>sciebat</a:t>
            </a:r>
            <a:r>
              <a:rPr lang="en-US" dirty="0"/>
              <a:t> </a:t>
            </a:r>
            <a:r>
              <a:rPr lang="en-US" dirty="0" err="1"/>
              <a:t>Ulixem</a:t>
            </a:r>
            <a:r>
              <a:rPr lang="en-US" dirty="0"/>
              <a:t> </a:t>
            </a:r>
            <a:r>
              <a:rPr lang="en-US" dirty="0" err="1"/>
              <a:t>cupidissimum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patriae</a:t>
            </a:r>
            <a:r>
              <a:rPr lang="en-US" dirty="0"/>
              <a:t> </a:t>
            </a:r>
            <a:r>
              <a:rPr lang="en-US" dirty="0" err="1"/>
              <a:t>videndae</a:t>
            </a:r>
            <a:r>
              <a:rPr lang="en-US" dirty="0"/>
              <a:t>,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profecturo</a:t>
            </a:r>
            <a:r>
              <a:rPr lang="en-US" dirty="0"/>
              <a:t> magnum </a:t>
            </a:r>
            <a:r>
              <a:rPr lang="en-US" dirty="0" err="1"/>
              <a:t>saccum</a:t>
            </a:r>
            <a:r>
              <a:rPr lang="en-US" dirty="0"/>
              <a:t> e </a:t>
            </a:r>
            <a:r>
              <a:rPr lang="en-US" dirty="0" err="1">
                <a:solidFill>
                  <a:srgbClr val="0070C0"/>
                </a:solidFill>
              </a:rPr>
              <a:t>corio</a:t>
            </a:r>
            <a:r>
              <a:rPr lang="en-US" dirty="0"/>
              <a:t> </a:t>
            </a:r>
            <a:r>
              <a:rPr lang="en-US" dirty="0" err="1"/>
              <a:t>confectum</a:t>
            </a:r>
            <a:r>
              <a:rPr lang="en-US" dirty="0"/>
              <a:t> </a:t>
            </a:r>
            <a:r>
              <a:rPr lang="en-US" dirty="0" err="1"/>
              <a:t>dedit</a:t>
            </a:r>
            <a:r>
              <a:rPr lang="en-US" dirty="0"/>
              <a:t>, in quo </a:t>
            </a:r>
            <a:r>
              <a:rPr lang="en-US" dirty="0" err="1"/>
              <a:t>ventos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praeter</a:t>
            </a:r>
            <a:r>
              <a:rPr lang="en-US" dirty="0"/>
              <a:t> </a:t>
            </a:r>
            <a:r>
              <a:rPr lang="en-US" dirty="0" err="1"/>
              <a:t>unum</a:t>
            </a:r>
            <a:r>
              <a:rPr lang="en-US" dirty="0"/>
              <a:t> </a:t>
            </a:r>
            <a:r>
              <a:rPr lang="en-US" dirty="0" err="1"/>
              <a:t>incluserat</a:t>
            </a:r>
            <a:r>
              <a:rPr lang="en-US" dirty="0"/>
              <a:t>. </a:t>
            </a:r>
            <a:r>
              <a:rPr lang="en-US" dirty="0" err="1"/>
              <a:t>Zephyrum</a:t>
            </a:r>
            <a:r>
              <a:rPr lang="en-US" dirty="0"/>
              <a:t> </a:t>
            </a:r>
            <a:r>
              <a:rPr lang="en-US" dirty="0" err="1"/>
              <a:t>tantum</a:t>
            </a:r>
            <a:r>
              <a:rPr lang="en-US" dirty="0"/>
              <a:t> </a:t>
            </a:r>
            <a:r>
              <a:rPr lang="en-US" dirty="0" err="1"/>
              <a:t>solverat</a:t>
            </a:r>
            <a:r>
              <a:rPr lang="en-US" dirty="0"/>
              <a:t>, quod </a:t>
            </a:r>
            <a:r>
              <a:rPr lang="en-US" dirty="0" err="1"/>
              <a:t>ille</a:t>
            </a:r>
            <a:r>
              <a:rPr lang="en-US" dirty="0"/>
              <a:t> </a:t>
            </a:r>
            <a:r>
              <a:rPr lang="en-US" dirty="0" err="1"/>
              <a:t>ventus</a:t>
            </a:r>
            <a:r>
              <a:rPr lang="en-US" dirty="0"/>
              <a:t> ab insula Aeolia ad </a:t>
            </a:r>
            <a:r>
              <a:rPr lang="en-US" dirty="0" err="1"/>
              <a:t>Ithacam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naviganti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secundus</a:t>
            </a:r>
            <a:r>
              <a:rPr lang="en-US" dirty="0"/>
              <a:t>. </a:t>
            </a:r>
            <a:r>
              <a:rPr lang="en-US" dirty="0" err="1"/>
              <a:t>Ulixes</a:t>
            </a:r>
            <a:r>
              <a:rPr lang="en-US" dirty="0"/>
              <a:t> hoc </a:t>
            </a:r>
            <a:r>
              <a:rPr lang="en-US" dirty="0" err="1"/>
              <a:t>donum</a:t>
            </a:r>
            <a:r>
              <a:rPr lang="en-US" dirty="0"/>
              <a:t> </a:t>
            </a:r>
            <a:r>
              <a:rPr lang="en-US" dirty="0" err="1"/>
              <a:t>libenter</a:t>
            </a:r>
            <a:r>
              <a:rPr lang="en-US" dirty="0"/>
              <a:t> </a:t>
            </a:r>
            <a:r>
              <a:rPr lang="en-US" dirty="0" err="1"/>
              <a:t>accepit</a:t>
            </a:r>
            <a:r>
              <a:rPr lang="en-US" dirty="0"/>
              <a:t>, et </a:t>
            </a:r>
            <a:r>
              <a:rPr lang="en-US" dirty="0" err="1"/>
              <a:t>gratiis</a:t>
            </a:r>
            <a:r>
              <a:rPr lang="en-US" dirty="0"/>
              <a:t> pro </a:t>
            </a:r>
            <a:r>
              <a:rPr lang="en-US" dirty="0" err="1"/>
              <a:t>tanto</a:t>
            </a:r>
            <a:r>
              <a:rPr lang="en-US" dirty="0"/>
              <a:t> </a:t>
            </a:r>
            <a:r>
              <a:rPr lang="en-US" dirty="0" err="1"/>
              <a:t>beneficio</a:t>
            </a:r>
            <a:r>
              <a:rPr lang="en-US" dirty="0"/>
              <a:t> </a:t>
            </a:r>
            <a:r>
              <a:rPr lang="en-US" dirty="0" err="1"/>
              <a:t>actis</a:t>
            </a:r>
            <a:r>
              <a:rPr lang="en-US" dirty="0"/>
              <a:t> </a:t>
            </a:r>
            <a:r>
              <a:rPr lang="en-US" dirty="0" err="1"/>
              <a:t>saccum</a:t>
            </a:r>
            <a:r>
              <a:rPr lang="en-US" dirty="0"/>
              <a:t> ad </a:t>
            </a:r>
            <a:r>
              <a:rPr lang="en-US" dirty="0" err="1">
                <a:solidFill>
                  <a:srgbClr val="FF0000"/>
                </a:solidFill>
              </a:rPr>
              <a:t>malum</a:t>
            </a:r>
            <a:r>
              <a:rPr lang="en-US" dirty="0"/>
              <a:t> </a:t>
            </a:r>
            <a:r>
              <a:rPr lang="en-US" dirty="0" err="1"/>
              <a:t>adligavit</a:t>
            </a:r>
            <a:r>
              <a:rPr lang="en-US" dirty="0"/>
              <a:t>. Tum omnibus rebus ad </a:t>
            </a:r>
            <a:r>
              <a:rPr lang="en-US" dirty="0" err="1"/>
              <a:t>profectionem</a:t>
            </a:r>
            <a:r>
              <a:rPr lang="en-US" dirty="0"/>
              <a:t> </a:t>
            </a:r>
            <a:r>
              <a:rPr lang="en-US" dirty="0" err="1"/>
              <a:t>paratis</a:t>
            </a:r>
            <a:r>
              <a:rPr lang="en-US" dirty="0"/>
              <a:t> </a:t>
            </a:r>
            <a:r>
              <a:rPr lang="en-US" dirty="0" err="1"/>
              <a:t>meridiano</a:t>
            </a:r>
            <a:r>
              <a:rPr lang="en-US" dirty="0"/>
              <a:t> </a:t>
            </a:r>
            <a:r>
              <a:rPr lang="en-US" dirty="0" err="1"/>
              <a:t>fere</a:t>
            </a:r>
            <a:r>
              <a:rPr lang="en-US" dirty="0"/>
              <a:t> tempore e </a:t>
            </a:r>
            <a:r>
              <a:rPr lang="en-US" dirty="0" err="1"/>
              <a:t>portu</a:t>
            </a:r>
            <a:r>
              <a:rPr lang="en-US" dirty="0"/>
              <a:t> </a:t>
            </a:r>
            <a:r>
              <a:rPr lang="en-US" dirty="0" err="1"/>
              <a:t>solvit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What does </a:t>
            </a:r>
            <a:r>
              <a:rPr lang="en-US" dirty="0" smtClean="0">
                <a:solidFill>
                  <a:srgbClr val="FF0000"/>
                </a:solidFill>
              </a:rPr>
              <a:t>vires</a:t>
            </a:r>
            <a:r>
              <a:rPr lang="en-US" dirty="0" smtClean="0"/>
              <a:t> mean?  </a:t>
            </a:r>
          </a:p>
          <a:p>
            <a:r>
              <a:rPr lang="en-US" dirty="0" smtClean="0"/>
              <a:t>What case is </a:t>
            </a:r>
            <a:r>
              <a:rPr lang="en-US" dirty="0" err="1" smtClean="0">
                <a:solidFill>
                  <a:srgbClr val="0070C0"/>
                </a:solidFill>
              </a:rPr>
              <a:t>paucos</a:t>
            </a:r>
            <a:r>
              <a:rPr lang="en-US" dirty="0" smtClean="0">
                <a:solidFill>
                  <a:srgbClr val="0070C0"/>
                </a:solidFill>
              </a:rPr>
              <a:t> dies</a:t>
            </a:r>
            <a:r>
              <a:rPr lang="en-US" dirty="0" smtClean="0"/>
              <a:t>?  How does that affect its meaning?</a:t>
            </a:r>
          </a:p>
          <a:p>
            <a:r>
              <a:rPr lang="en-US" dirty="0" smtClean="0"/>
              <a:t>What about </a:t>
            </a:r>
            <a:r>
              <a:rPr lang="en-US" dirty="0" err="1" smtClean="0">
                <a:solidFill>
                  <a:srgbClr val="00B050"/>
                </a:solidFill>
              </a:rPr>
              <a:t>septimo</a:t>
            </a:r>
            <a:r>
              <a:rPr lang="en-US" dirty="0" smtClean="0">
                <a:solidFill>
                  <a:srgbClr val="00B050"/>
                </a:solidFill>
              </a:rPr>
              <a:t> die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case is </a:t>
            </a:r>
            <a:r>
              <a:rPr lang="en-US" dirty="0" err="1" smtClean="0">
                <a:solidFill>
                  <a:srgbClr val="FF0000"/>
                </a:solidFill>
              </a:rPr>
              <a:t>sibi</a:t>
            </a:r>
            <a:r>
              <a:rPr lang="en-US" dirty="0" smtClean="0"/>
              <a:t>?  Why?</a:t>
            </a:r>
          </a:p>
          <a:p>
            <a:endParaRPr lang="en-US" dirty="0"/>
          </a:p>
          <a:p>
            <a:r>
              <a:rPr lang="en-US" dirty="0" smtClean="0"/>
              <a:t>What do you think </a:t>
            </a:r>
            <a:r>
              <a:rPr lang="en-US" dirty="0" err="1" smtClean="0">
                <a:solidFill>
                  <a:srgbClr val="0070C0"/>
                </a:solidFill>
              </a:rPr>
              <a:t>corio</a:t>
            </a:r>
            <a:r>
              <a:rPr lang="en-US" dirty="0" smtClean="0"/>
              <a:t> means?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Who does </a:t>
            </a:r>
            <a:r>
              <a:rPr lang="en-US" dirty="0" err="1" smtClean="0">
                <a:solidFill>
                  <a:srgbClr val="00B050"/>
                </a:solidFill>
              </a:rPr>
              <a:t>naviganti</a:t>
            </a:r>
            <a:r>
              <a:rPr lang="en-US" dirty="0" smtClean="0"/>
              <a:t> refer to?</a:t>
            </a:r>
          </a:p>
          <a:p>
            <a:endParaRPr lang="en-US" dirty="0"/>
          </a:p>
          <a:p>
            <a:r>
              <a:rPr lang="en-US" dirty="0" smtClean="0"/>
              <a:t>What does </a:t>
            </a:r>
            <a:r>
              <a:rPr lang="en-US" dirty="0" err="1" smtClean="0">
                <a:solidFill>
                  <a:srgbClr val="FF0000"/>
                </a:solidFill>
              </a:rPr>
              <a:t>malum</a:t>
            </a:r>
            <a:r>
              <a:rPr lang="en-US" dirty="0" smtClean="0"/>
              <a:t> mean?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Brevi</a:t>
            </a:r>
            <a:r>
              <a:rPr lang="en-US" dirty="0"/>
              <a:t> </a:t>
            </a:r>
            <a:r>
              <a:rPr lang="en-US" dirty="0" err="1"/>
              <a:t>spatio</a:t>
            </a:r>
            <a:r>
              <a:rPr lang="en-US" dirty="0"/>
              <a:t> </a:t>
            </a:r>
            <a:r>
              <a:rPr lang="en-US" dirty="0" err="1"/>
              <a:t>intermisso</a:t>
            </a:r>
            <a:r>
              <a:rPr lang="en-US" dirty="0"/>
              <a:t> </a:t>
            </a:r>
            <a:r>
              <a:rPr lang="en-US" dirty="0" err="1"/>
              <a:t>Graeci</a:t>
            </a:r>
            <a:r>
              <a:rPr lang="en-US" dirty="0"/>
              <a:t> </a:t>
            </a:r>
            <a:r>
              <a:rPr lang="en-US" dirty="0" err="1"/>
              <a:t>insulae</a:t>
            </a:r>
            <a:r>
              <a:rPr lang="en-US" dirty="0"/>
              <a:t> </a:t>
            </a:r>
            <a:r>
              <a:rPr lang="en-US" dirty="0" err="1"/>
              <a:t>cuidam</a:t>
            </a:r>
            <a:r>
              <a:rPr lang="en-US" dirty="0"/>
              <a:t> </a:t>
            </a:r>
            <a:r>
              <a:rPr lang="en-US" dirty="0" err="1"/>
              <a:t>appropinquaverunt</a:t>
            </a:r>
            <a:r>
              <a:rPr lang="en-US" dirty="0"/>
              <a:t> in qua Circe, </a:t>
            </a:r>
            <a:r>
              <a:rPr lang="en-US" dirty="0" err="1"/>
              <a:t>filia</a:t>
            </a:r>
            <a:r>
              <a:rPr lang="en-US" dirty="0"/>
              <a:t> Solis, </a:t>
            </a:r>
            <a:r>
              <a:rPr lang="en-US" dirty="0" err="1"/>
              <a:t>habitabat</a:t>
            </a:r>
            <a:r>
              <a:rPr lang="en-US" dirty="0"/>
              <a:t>. Quo cum </a:t>
            </a:r>
            <a:r>
              <a:rPr lang="en-US" dirty="0" err="1"/>
              <a:t>navem</a:t>
            </a:r>
            <a:r>
              <a:rPr lang="en-US" dirty="0"/>
              <a:t> </a:t>
            </a:r>
            <a:r>
              <a:rPr lang="en-US" dirty="0" err="1"/>
              <a:t>appulisset</a:t>
            </a:r>
            <a:r>
              <a:rPr lang="en-US" dirty="0"/>
              <a:t>, </a:t>
            </a:r>
            <a:r>
              <a:rPr lang="en-US" dirty="0" err="1"/>
              <a:t>Ulixes</a:t>
            </a:r>
            <a:r>
              <a:rPr lang="en-US" dirty="0"/>
              <a:t> in </a:t>
            </a:r>
            <a:r>
              <a:rPr lang="en-US" dirty="0" err="1"/>
              <a:t>terram</a:t>
            </a:r>
            <a:r>
              <a:rPr lang="en-US" dirty="0"/>
              <a:t> </a:t>
            </a:r>
            <a:r>
              <a:rPr lang="en-US" dirty="0" err="1"/>
              <a:t>frumentandi</a:t>
            </a:r>
            <a:r>
              <a:rPr lang="en-US" dirty="0"/>
              <a:t> causa </a:t>
            </a:r>
            <a:r>
              <a:rPr lang="en-US" dirty="0" err="1"/>
              <a:t>egrediendum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statuit</a:t>
            </a:r>
            <a:r>
              <a:rPr lang="en-US" dirty="0"/>
              <a:t>;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cognoverat</a:t>
            </a:r>
            <a:r>
              <a:rPr lang="en-US" dirty="0"/>
              <a:t> </a:t>
            </a:r>
            <a:r>
              <a:rPr lang="en-US" dirty="0" err="1"/>
              <a:t>frumentum</a:t>
            </a:r>
            <a:r>
              <a:rPr lang="en-US" dirty="0"/>
              <a:t> quod in </a:t>
            </a:r>
            <a:r>
              <a:rPr lang="en-US" dirty="0" err="1"/>
              <a:t>navi</a:t>
            </a:r>
            <a:r>
              <a:rPr lang="en-US" dirty="0"/>
              <a:t> </a:t>
            </a:r>
            <a:r>
              <a:rPr lang="en-US" dirty="0" err="1"/>
              <a:t>haberent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deficere</a:t>
            </a:r>
            <a:r>
              <a:rPr lang="en-US" dirty="0"/>
              <a:t>. </a:t>
            </a:r>
            <a:r>
              <a:rPr lang="en-US" dirty="0" err="1"/>
              <a:t>Sociis</a:t>
            </a:r>
            <a:r>
              <a:rPr lang="en-US" dirty="0"/>
              <a:t> </a:t>
            </a:r>
            <a:r>
              <a:rPr lang="en-US" dirty="0" err="1"/>
              <a:t>igitur</a:t>
            </a:r>
            <a:r>
              <a:rPr lang="en-US" dirty="0"/>
              <a:t> ad se </a:t>
            </a:r>
            <a:r>
              <a:rPr lang="en-US" dirty="0" err="1"/>
              <a:t>convocatis</a:t>
            </a:r>
            <a:r>
              <a:rPr lang="en-US" dirty="0"/>
              <a:t> quo in loco res </a:t>
            </a:r>
            <a:r>
              <a:rPr lang="en-US" dirty="0" err="1"/>
              <a:t>esset</a:t>
            </a:r>
            <a:r>
              <a:rPr lang="en-US" dirty="0"/>
              <a:t> et </a:t>
            </a:r>
            <a:r>
              <a:rPr lang="en-US" dirty="0">
                <a:solidFill>
                  <a:srgbClr val="FF0000"/>
                </a:solidFill>
              </a:rPr>
              <a:t>quid </a:t>
            </a:r>
            <a:r>
              <a:rPr lang="en-US" dirty="0" err="1">
                <a:solidFill>
                  <a:srgbClr val="FF0000"/>
                </a:solidFill>
              </a:rPr>
              <a:t>fieri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vellet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ostendit</a:t>
            </a:r>
            <a:r>
              <a:rPr lang="en-US" dirty="0"/>
              <a:t>. Cum </a:t>
            </a:r>
            <a:r>
              <a:rPr lang="en-US" dirty="0" err="1"/>
              <a:t>tamen</a:t>
            </a:r>
            <a:r>
              <a:rPr lang="en-US" dirty="0"/>
              <a:t> </a:t>
            </a:r>
            <a:r>
              <a:rPr lang="en-US" dirty="0" err="1"/>
              <a:t>omnes</a:t>
            </a:r>
            <a:r>
              <a:rPr lang="en-US" dirty="0"/>
              <a:t> </a:t>
            </a:r>
            <a:r>
              <a:rPr lang="en-US" dirty="0" err="1"/>
              <a:t>memoria</a:t>
            </a:r>
            <a:r>
              <a:rPr lang="en-US" dirty="0"/>
              <a:t> </a:t>
            </a:r>
            <a:r>
              <a:rPr lang="en-US" dirty="0" err="1"/>
              <a:t>tenerent</a:t>
            </a:r>
            <a:r>
              <a:rPr lang="en-US" dirty="0"/>
              <a:t> quam </a:t>
            </a:r>
            <a:r>
              <a:rPr lang="en-US" dirty="0" err="1"/>
              <a:t>crudeli</a:t>
            </a:r>
            <a:r>
              <a:rPr lang="en-US" dirty="0"/>
              <a:t> </a:t>
            </a:r>
            <a:r>
              <a:rPr lang="en-US" dirty="0" err="1"/>
              <a:t>morte</a:t>
            </a:r>
            <a:r>
              <a:rPr lang="en-US" dirty="0"/>
              <a:t> </a:t>
            </a:r>
            <a:r>
              <a:rPr lang="en-US" dirty="0" err="1"/>
              <a:t>necati</a:t>
            </a:r>
            <a:r>
              <a:rPr lang="en-US" dirty="0"/>
              <a:t> </a:t>
            </a:r>
            <a:r>
              <a:rPr lang="en-US" dirty="0" err="1"/>
              <a:t>essent</a:t>
            </a:r>
            <a:r>
              <a:rPr lang="en-US" dirty="0"/>
              <a:t> ii qui </a:t>
            </a:r>
            <a:r>
              <a:rPr lang="en-US" dirty="0" err="1"/>
              <a:t>nuper</a:t>
            </a:r>
            <a:r>
              <a:rPr lang="en-US" dirty="0"/>
              <a:t> e </a:t>
            </a:r>
            <a:r>
              <a:rPr lang="en-US" dirty="0" err="1"/>
              <a:t>navi</a:t>
            </a:r>
            <a:r>
              <a:rPr lang="en-US" dirty="0"/>
              <a:t> </a:t>
            </a:r>
            <a:r>
              <a:rPr lang="en-US" dirty="0" err="1"/>
              <a:t>egressi</a:t>
            </a:r>
            <a:r>
              <a:rPr lang="en-US" dirty="0"/>
              <a:t> </a:t>
            </a:r>
            <a:r>
              <a:rPr lang="en-US" dirty="0" err="1"/>
              <a:t>essent</a:t>
            </a:r>
            <a:r>
              <a:rPr lang="en-US" dirty="0"/>
              <a:t>, </a:t>
            </a:r>
            <a:r>
              <a:rPr lang="en-US" dirty="0" err="1"/>
              <a:t>nemo</a:t>
            </a:r>
            <a:r>
              <a:rPr lang="en-US" dirty="0"/>
              <a:t> </a:t>
            </a:r>
            <a:r>
              <a:rPr lang="en-US" dirty="0" err="1"/>
              <a:t>repertus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qui hoc </a:t>
            </a:r>
            <a:r>
              <a:rPr lang="en-US" dirty="0" err="1"/>
              <a:t>negotium</a:t>
            </a:r>
            <a:r>
              <a:rPr lang="en-US" dirty="0"/>
              <a:t> </a:t>
            </a:r>
            <a:r>
              <a:rPr lang="en-US" dirty="0" err="1"/>
              <a:t>suscipere</a:t>
            </a:r>
            <a:r>
              <a:rPr lang="en-US" dirty="0"/>
              <a:t> </a:t>
            </a:r>
            <a:r>
              <a:rPr lang="en-US" dirty="0" err="1"/>
              <a:t>vellet</a:t>
            </a:r>
            <a:r>
              <a:rPr lang="en-US" dirty="0"/>
              <a:t>. Quae cum </a:t>
            </a:r>
            <a:r>
              <a:rPr lang="en-US" dirty="0" err="1"/>
              <a:t>ita</a:t>
            </a:r>
            <a:r>
              <a:rPr lang="en-US" dirty="0"/>
              <a:t> </a:t>
            </a:r>
            <a:r>
              <a:rPr lang="en-US" dirty="0" err="1"/>
              <a:t>essent</a:t>
            </a:r>
            <a:r>
              <a:rPr lang="en-US" dirty="0"/>
              <a:t>, res ad </a:t>
            </a:r>
            <a:r>
              <a:rPr lang="en-US" dirty="0" err="1"/>
              <a:t>controversiam</a:t>
            </a:r>
            <a:r>
              <a:rPr lang="en-US" dirty="0"/>
              <a:t> </a:t>
            </a:r>
            <a:r>
              <a:rPr lang="en-US" dirty="0" err="1"/>
              <a:t>deducta</a:t>
            </a:r>
            <a:r>
              <a:rPr lang="en-US" dirty="0"/>
              <a:t> est. Tandem </a:t>
            </a:r>
            <a:r>
              <a:rPr lang="en-US" dirty="0" err="1"/>
              <a:t>Ulixes</a:t>
            </a:r>
            <a:r>
              <a:rPr lang="en-US" dirty="0"/>
              <a:t> </a:t>
            </a:r>
            <a:r>
              <a:rPr lang="en-US" dirty="0" err="1"/>
              <a:t>consensu</a:t>
            </a:r>
            <a:r>
              <a:rPr lang="en-US" dirty="0"/>
              <a:t> </a:t>
            </a:r>
            <a:r>
              <a:rPr lang="en-US" dirty="0" err="1"/>
              <a:t>omnium</a:t>
            </a:r>
            <a:r>
              <a:rPr lang="en-US" dirty="0"/>
              <a:t> </a:t>
            </a:r>
            <a:r>
              <a:rPr lang="en-US" dirty="0" err="1"/>
              <a:t>socios</a:t>
            </a:r>
            <a:r>
              <a:rPr lang="en-US" dirty="0"/>
              <a:t> in </a:t>
            </a:r>
            <a:r>
              <a:rPr lang="en-US" dirty="0" err="1"/>
              <a:t>duas</a:t>
            </a:r>
            <a:r>
              <a:rPr lang="en-US" dirty="0"/>
              <a:t> </a:t>
            </a:r>
            <a:r>
              <a:rPr lang="en-US" dirty="0" err="1"/>
              <a:t>partis</a:t>
            </a:r>
            <a:r>
              <a:rPr lang="en-US" dirty="0"/>
              <a:t> </a:t>
            </a:r>
            <a:r>
              <a:rPr lang="en-US" dirty="0" err="1"/>
              <a:t>divisit</a:t>
            </a:r>
            <a:r>
              <a:rPr lang="en-US" dirty="0"/>
              <a:t>, </a:t>
            </a:r>
            <a:r>
              <a:rPr lang="en-US" dirty="0" err="1"/>
              <a:t>quarum</a:t>
            </a:r>
            <a:r>
              <a:rPr lang="en-US" dirty="0"/>
              <a:t> </a:t>
            </a:r>
            <a:r>
              <a:rPr lang="en-US" dirty="0" err="1"/>
              <a:t>alteri</a:t>
            </a:r>
            <a:r>
              <a:rPr lang="en-US" dirty="0"/>
              <a:t> </a:t>
            </a:r>
            <a:r>
              <a:rPr lang="en-US" dirty="0" err="1"/>
              <a:t>Eurylochus</a:t>
            </a:r>
            <a:r>
              <a:rPr lang="en-US" dirty="0"/>
              <a:t>, </a:t>
            </a:r>
            <a:r>
              <a:rPr lang="en-US" dirty="0" err="1"/>
              <a:t>vir</a:t>
            </a:r>
            <a:r>
              <a:rPr lang="en-US" dirty="0"/>
              <a:t> </a:t>
            </a:r>
            <a:r>
              <a:rPr lang="en-US" dirty="0" err="1"/>
              <a:t>summae</a:t>
            </a:r>
            <a:r>
              <a:rPr lang="en-US" dirty="0"/>
              <a:t> </a:t>
            </a:r>
            <a:r>
              <a:rPr lang="en-US" dirty="0" err="1"/>
              <a:t>virtutis</a:t>
            </a:r>
            <a:r>
              <a:rPr lang="en-US" dirty="0"/>
              <a:t>, </a:t>
            </a:r>
            <a:r>
              <a:rPr lang="en-US" dirty="0" err="1"/>
              <a:t>alteri</a:t>
            </a:r>
            <a:r>
              <a:rPr lang="en-US" dirty="0"/>
              <a:t> ipse </a:t>
            </a:r>
            <a:r>
              <a:rPr lang="en-US" dirty="0" err="1"/>
              <a:t>praeesse</a:t>
            </a:r>
            <a:r>
              <a:rPr lang="en-US" dirty="0"/>
              <a:t>. Tum hi inter se </a:t>
            </a:r>
            <a:r>
              <a:rPr lang="en-US" dirty="0" err="1"/>
              <a:t>sortiti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uter</a:t>
            </a:r>
            <a:r>
              <a:rPr lang="en-US" dirty="0"/>
              <a:t> in </a:t>
            </a:r>
            <a:r>
              <a:rPr lang="en-US" dirty="0" err="1"/>
              <a:t>terram</a:t>
            </a:r>
            <a:r>
              <a:rPr lang="en-US" dirty="0"/>
              <a:t> </a:t>
            </a:r>
            <a:r>
              <a:rPr lang="en-US" dirty="0" err="1"/>
              <a:t>egrederetur</a:t>
            </a:r>
            <a:r>
              <a:rPr lang="en-US" dirty="0"/>
              <a:t>. Hoc facto, </a:t>
            </a:r>
            <a:r>
              <a:rPr lang="en-US" dirty="0" err="1"/>
              <a:t>Eurylocho</a:t>
            </a:r>
            <a:r>
              <a:rPr lang="en-US" dirty="0"/>
              <a:t> </a:t>
            </a:r>
            <a:r>
              <a:rPr lang="en-US" dirty="0" err="1"/>
              <a:t>sorte</a:t>
            </a:r>
            <a:r>
              <a:rPr lang="en-US" dirty="0"/>
              <a:t> </a:t>
            </a:r>
            <a:r>
              <a:rPr lang="en-US" dirty="0" err="1"/>
              <a:t>evenit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cum </a:t>
            </a:r>
            <a:r>
              <a:rPr lang="en-US" dirty="0" err="1"/>
              <a:t>duobus</a:t>
            </a:r>
            <a:r>
              <a:rPr lang="en-US" dirty="0"/>
              <a:t> et </a:t>
            </a:r>
            <a:r>
              <a:rPr lang="en-US" dirty="0" err="1"/>
              <a:t>viginti</a:t>
            </a:r>
            <a:r>
              <a:rPr lang="en-US" dirty="0"/>
              <a:t> </a:t>
            </a:r>
            <a:r>
              <a:rPr lang="en-US" dirty="0" err="1"/>
              <a:t>sociis</a:t>
            </a:r>
            <a:r>
              <a:rPr lang="en-US" dirty="0"/>
              <a:t> rem </a:t>
            </a:r>
            <a:r>
              <a:rPr lang="en-US" dirty="0" err="1"/>
              <a:t>susciperet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Who is Circe?</a:t>
            </a:r>
          </a:p>
          <a:p>
            <a:endParaRPr lang="en-US" dirty="0"/>
          </a:p>
          <a:p>
            <a:r>
              <a:rPr lang="en-US" dirty="0" smtClean="0"/>
              <a:t>Why does Ulysses decide to depart?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Translate </a:t>
            </a:r>
            <a:r>
              <a:rPr lang="en-US" dirty="0" smtClean="0">
                <a:solidFill>
                  <a:srgbClr val="FF0000"/>
                </a:solidFill>
              </a:rPr>
              <a:t>quid </a:t>
            </a:r>
            <a:r>
              <a:rPr lang="en-US" dirty="0" err="1" smtClean="0">
                <a:solidFill>
                  <a:srgbClr val="FF0000"/>
                </a:solidFill>
              </a:rPr>
              <a:t>fieri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vellet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ostendit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Who leads each of the two groups?  Why did they need two groups?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0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i="1" dirty="0" err="1" smtClean="0">
                <a:solidFill>
                  <a:srgbClr val="7030A0"/>
                </a:solidFill>
              </a:rPr>
              <a:t>quin</a:t>
            </a:r>
            <a:r>
              <a:rPr lang="en-US" dirty="0" smtClean="0"/>
              <a:t>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His rebus </a:t>
            </a:r>
            <a:r>
              <a:rPr lang="en-US" dirty="0" err="1"/>
              <a:t>ita</a:t>
            </a:r>
            <a:r>
              <a:rPr lang="en-US" dirty="0"/>
              <a:t> </a:t>
            </a:r>
            <a:r>
              <a:rPr lang="en-US" dirty="0" err="1"/>
              <a:t>constitutis</a:t>
            </a:r>
            <a:r>
              <a:rPr lang="en-US" dirty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/>
              <a:t>qui </a:t>
            </a:r>
            <a:r>
              <a:rPr lang="en-US" dirty="0" err="1"/>
              <a:t>sortiti</a:t>
            </a:r>
            <a:r>
              <a:rPr lang="en-US" dirty="0"/>
              <a:t> </a:t>
            </a:r>
            <a:r>
              <a:rPr lang="en-US" dirty="0" err="1"/>
              <a:t>erant</a:t>
            </a:r>
            <a:r>
              <a:rPr lang="en-US" dirty="0"/>
              <a:t> in </a:t>
            </a:r>
            <a:r>
              <a:rPr lang="en-US" dirty="0" err="1"/>
              <a:t>interiorem</a:t>
            </a:r>
            <a:r>
              <a:rPr lang="en-US" dirty="0"/>
              <a:t> </a:t>
            </a:r>
            <a:r>
              <a:rPr lang="en-US" dirty="0" err="1"/>
              <a:t>partem</a:t>
            </a:r>
            <a:r>
              <a:rPr lang="en-US" dirty="0"/>
              <a:t> </a:t>
            </a:r>
            <a:r>
              <a:rPr lang="en-US" dirty="0" err="1"/>
              <a:t>insulae</a:t>
            </a:r>
            <a:r>
              <a:rPr lang="en-US" dirty="0"/>
              <a:t> </a:t>
            </a:r>
            <a:r>
              <a:rPr lang="en-US" dirty="0" err="1"/>
              <a:t>profecti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. </a:t>
            </a:r>
            <a:r>
              <a:rPr lang="en-US" dirty="0" err="1"/>
              <a:t>Tantus</a:t>
            </a:r>
            <a:r>
              <a:rPr lang="en-US" dirty="0"/>
              <a:t> </a:t>
            </a:r>
            <a:r>
              <a:rPr lang="en-US" dirty="0" err="1"/>
              <a:t>tamen</a:t>
            </a:r>
            <a:r>
              <a:rPr lang="en-US" dirty="0"/>
              <a:t> </a:t>
            </a:r>
            <a:r>
              <a:rPr lang="en-US" dirty="0" err="1"/>
              <a:t>timor</a:t>
            </a:r>
            <a:r>
              <a:rPr lang="en-US" dirty="0"/>
              <a:t> </a:t>
            </a:r>
            <a:r>
              <a:rPr lang="en-US" dirty="0" err="1"/>
              <a:t>animos</a:t>
            </a:r>
            <a:r>
              <a:rPr lang="en-US" dirty="0"/>
              <a:t> </a:t>
            </a:r>
            <a:r>
              <a:rPr lang="en-US" dirty="0" err="1"/>
              <a:t>eorum</a:t>
            </a:r>
            <a:r>
              <a:rPr lang="en-US" dirty="0"/>
              <a:t> </a:t>
            </a:r>
            <a:r>
              <a:rPr lang="en-US" dirty="0" err="1"/>
              <a:t>occupaverat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nihil </a:t>
            </a:r>
            <a:r>
              <a:rPr lang="en-US" dirty="0" err="1"/>
              <a:t>dubitarent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quin</a:t>
            </a:r>
            <a:r>
              <a:rPr lang="en-US" dirty="0"/>
              <a:t> </a:t>
            </a:r>
            <a:r>
              <a:rPr lang="en-US" dirty="0" err="1"/>
              <a:t>morti</a:t>
            </a:r>
            <a:r>
              <a:rPr lang="en-US" dirty="0"/>
              <a:t> </a:t>
            </a:r>
            <a:r>
              <a:rPr lang="en-US" dirty="0" err="1"/>
              <a:t>obviam</a:t>
            </a:r>
            <a:r>
              <a:rPr lang="en-US" dirty="0"/>
              <a:t> </a:t>
            </a:r>
            <a:r>
              <a:rPr lang="en-US" dirty="0" err="1"/>
              <a:t>irent</a:t>
            </a:r>
            <a:r>
              <a:rPr lang="en-US" dirty="0"/>
              <a:t>. </a:t>
            </a:r>
            <a:r>
              <a:rPr lang="en-US" dirty="0" err="1"/>
              <a:t>Vix</a:t>
            </a:r>
            <a:r>
              <a:rPr lang="en-US" dirty="0"/>
              <a:t> </a:t>
            </a:r>
            <a:r>
              <a:rPr lang="en-US" dirty="0" err="1"/>
              <a:t>quidem</a:t>
            </a:r>
            <a:r>
              <a:rPr lang="en-US" dirty="0"/>
              <a:t> </a:t>
            </a:r>
            <a:r>
              <a:rPr lang="en-US" dirty="0" err="1"/>
              <a:t>poterant</a:t>
            </a:r>
            <a:r>
              <a:rPr lang="en-US" dirty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/>
              <a:t>qui in </a:t>
            </a:r>
            <a:r>
              <a:rPr lang="en-US" dirty="0" err="1"/>
              <a:t>navi</a:t>
            </a:r>
            <a:r>
              <a:rPr lang="en-US" dirty="0"/>
              <a:t> </a:t>
            </a:r>
            <a:r>
              <a:rPr lang="en-US" dirty="0" err="1"/>
              <a:t>relicti</a:t>
            </a:r>
            <a:r>
              <a:rPr lang="en-US" dirty="0"/>
              <a:t> </a:t>
            </a:r>
            <a:r>
              <a:rPr lang="en-US" dirty="0" err="1"/>
              <a:t>erant</a:t>
            </a:r>
            <a:r>
              <a:rPr lang="en-US" dirty="0"/>
              <a:t> </a:t>
            </a:r>
            <a:r>
              <a:rPr lang="en-US" dirty="0" err="1"/>
              <a:t>lacrimas</a:t>
            </a:r>
            <a:r>
              <a:rPr lang="en-US" dirty="0"/>
              <a:t> </a:t>
            </a:r>
            <a:r>
              <a:rPr lang="en-US" dirty="0" err="1"/>
              <a:t>tenere</a:t>
            </a:r>
            <a:r>
              <a:rPr lang="en-US" dirty="0"/>
              <a:t>; </a:t>
            </a:r>
            <a:r>
              <a:rPr lang="en-US" dirty="0" err="1">
                <a:solidFill>
                  <a:srgbClr val="FF0000"/>
                </a:solidFill>
              </a:rPr>
              <a:t>credebant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enim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socios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numquam</a:t>
            </a:r>
            <a:r>
              <a:rPr lang="en-US" dirty="0">
                <a:solidFill>
                  <a:srgbClr val="FF0000"/>
                </a:solidFill>
              </a:rPr>
              <a:t> post hoc tempus </a:t>
            </a:r>
            <a:r>
              <a:rPr lang="en-US" dirty="0" err="1">
                <a:solidFill>
                  <a:srgbClr val="FF0000"/>
                </a:solidFill>
              </a:rPr>
              <a:t>visuros</a:t>
            </a:r>
            <a:r>
              <a:rPr lang="en-US" dirty="0"/>
              <a:t>. </a:t>
            </a:r>
            <a:r>
              <a:rPr lang="en-US" dirty="0" err="1"/>
              <a:t>Illi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aliquantum</a:t>
            </a:r>
            <a:r>
              <a:rPr lang="en-US" dirty="0"/>
              <a:t> </a:t>
            </a:r>
            <a:r>
              <a:rPr lang="en-US" dirty="0" err="1"/>
              <a:t>itineris</a:t>
            </a:r>
            <a:r>
              <a:rPr lang="en-US" dirty="0"/>
              <a:t> </a:t>
            </a:r>
            <a:r>
              <a:rPr lang="en-US" dirty="0" err="1"/>
              <a:t>progressi</a:t>
            </a:r>
            <a:r>
              <a:rPr lang="en-US" dirty="0"/>
              <a:t> ad </a:t>
            </a:r>
            <a:r>
              <a:rPr lang="en-US" dirty="0" err="1"/>
              <a:t>villam</a:t>
            </a:r>
            <a:r>
              <a:rPr lang="en-US" dirty="0"/>
              <a:t> </a:t>
            </a:r>
            <a:r>
              <a:rPr lang="en-US" dirty="0" err="1"/>
              <a:t>quandam</a:t>
            </a:r>
            <a:r>
              <a:rPr lang="en-US" dirty="0"/>
              <a:t> </a:t>
            </a:r>
            <a:r>
              <a:rPr lang="en-US" dirty="0" err="1"/>
              <a:t>pervenerunt</a:t>
            </a:r>
            <a:r>
              <a:rPr lang="en-US" dirty="0"/>
              <a:t> summa </a:t>
            </a:r>
            <a:r>
              <a:rPr lang="en-US" dirty="0" err="1"/>
              <a:t>magnificentia</a:t>
            </a:r>
            <a:r>
              <a:rPr lang="en-US" dirty="0"/>
              <a:t> </a:t>
            </a:r>
            <a:r>
              <a:rPr lang="en-US" dirty="0" err="1"/>
              <a:t>aedificatam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cuius</a:t>
            </a:r>
            <a:r>
              <a:rPr lang="en-US" dirty="0"/>
              <a:t> ad </a:t>
            </a:r>
            <a:r>
              <a:rPr lang="en-US" dirty="0">
                <a:solidFill>
                  <a:srgbClr val="0070C0"/>
                </a:solidFill>
              </a:rPr>
              <a:t>ostium</a:t>
            </a:r>
            <a:r>
              <a:rPr lang="en-US" dirty="0"/>
              <a:t> cum </a:t>
            </a:r>
            <a:r>
              <a:rPr lang="en-US" dirty="0" err="1"/>
              <a:t>adiissent</a:t>
            </a:r>
            <a:r>
              <a:rPr lang="en-US" dirty="0"/>
              <a:t>, </a:t>
            </a:r>
            <a:r>
              <a:rPr lang="en-US" dirty="0" err="1"/>
              <a:t>cantum</a:t>
            </a:r>
            <a:r>
              <a:rPr lang="en-US" dirty="0"/>
              <a:t> </a:t>
            </a:r>
            <a:r>
              <a:rPr lang="en-US" dirty="0" err="1"/>
              <a:t>dulcissimum</a:t>
            </a:r>
            <a:r>
              <a:rPr lang="en-US" dirty="0"/>
              <a:t> </a:t>
            </a:r>
            <a:r>
              <a:rPr lang="en-US" dirty="0" err="1"/>
              <a:t>audiverunt</a:t>
            </a:r>
            <a:r>
              <a:rPr lang="en-US" dirty="0"/>
              <a:t>. Tanta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fuit</a:t>
            </a:r>
            <a:r>
              <a:rPr lang="en-US" dirty="0"/>
              <a:t> </a:t>
            </a:r>
            <a:r>
              <a:rPr lang="en-US" dirty="0" err="1"/>
              <a:t>eius</a:t>
            </a:r>
            <a:r>
              <a:rPr lang="en-US" dirty="0"/>
              <a:t> </a:t>
            </a:r>
            <a:r>
              <a:rPr lang="en-US" dirty="0" err="1"/>
              <a:t>vocis</a:t>
            </a:r>
            <a:r>
              <a:rPr lang="en-US" dirty="0"/>
              <a:t> </a:t>
            </a:r>
            <a:r>
              <a:rPr lang="en-US" dirty="0" err="1"/>
              <a:t>dulcedo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nullo</a:t>
            </a:r>
            <a:r>
              <a:rPr lang="en-US" dirty="0"/>
              <a:t>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/>
              <a:t>retineri</a:t>
            </a:r>
            <a:r>
              <a:rPr lang="en-US" dirty="0"/>
              <a:t> </a:t>
            </a:r>
            <a:r>
              <a:rPr lang="en-US" dirty="0" err="1"/>
              <a:t>possent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quin</a:t>
            </a:r>
            <a:r>
              <a:rPr lang="en-US" dirty="0"/>
              <a:t> </a:t>
            </a:r>
            <a:r>
              <a:rPr lang="en-US" dirty="0" err="1"/>
              <a:t>ianuam</a:t>
            </a:r>
            <a:r>
              <a:rPr lang="en-US" dirty="0"/>
              <a:t> </a:t>
            </a:r>
            <a:r>
              <a:rPr lang="en-US" dirty="0" err="1"/>
              <a:t>pulsarent</a:t>
            </a:r>
            <a:r>
              <a:rPr lang="en-US" dirty="0"/>
              <a:t>. Hoc facto </a:t>
            </a:r>
            <a:r>
              <a:rPr lang="en-US" dirty="0" err="1"/>
              <a:t>ipsa</a:t>
            </a:r>
            <a:r>
              <a:rPr lang="en-US" dirty="0"/>
              <a:t> Circe </a:t>
            </a:r>
            <a:r>
              <a:rPr lang="en-US" dirty="0" err="1"/>
              <a:t>foras</a:t>
            </a:r>
            <a:r>
              <a:rPr lang="en-US" dirty="0"/>
              <a:t> </a:t>
            </a:r>
            <a:r>
              <a:rPr lang="en-US" dirty="0" err="1"/>
              <a:t>exiit</a:t>
            </a:r>
            <a:r>
              <a:rPr lang="en-US" dirty="0"/>
              <a:t>, et summa cum </a:t>
            </a:r>
            <a:r>
              <a:rPr lang="en-US" dirty="0" err="1"/>
              <a:t>benignitate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in </a:t>
            </a:r>
            <a:r>
              <a:rPr lang="en-US" dirty="0" err="1"/>
              <a:t>hospitium</a:t>
            </a:r>
            <a:r>
              <a:rPr lang="en-US" dirty="0"/>
              <a:t> </a:t>
            </a:r>
            <a:r>
              <a:rPr lang="en-US" dirty="0" err="1"/>
              <a:t>invitavit</a:t>
            </a:r>
            <a:r>
              <a:rPr lang="en-US" dirty="0"/>
              <a:t>. </a:t>
            </a:r>
            <a:r>
              <a:rPr lang="en-US" dirty="0" err="1"/>
              <a:t>Eurylochus</a:t>
            </a:r>
            <a:r>
              <a:rPr lang="en-US" dirty="0"/>
              <a:t> </a:t>
            </a:r>
            <a:r>
              <a:rPr lang="en-US" dirty="0" err="1"/>
              <a:t>insidias</a:t>
            </a:r>
            <a:r>
              <a:rPr lang="en-US" dirty="0"/>
              <a:t> </a:t>
            </a:r>
            <a:r>
              <a:rPr lang="en-US" dirty="0" err="1"/>
              <a:t>sibi</a:t>
            </a:r>
            <a:r>
              <a:rPr lang="en-US" dirty="0"/>
              <a:t> </a:t>
            </a:r>
            <a:r>
              <a:rPr lang="en-US" dirty="0" err="1"/>
              <a:t>comparari</a:t>
            </a:r>
            <a:r>
              <a:rPr lang="en-US" dirty="0"/>
              <a:t> </a:t>
            </a:r>
            <a:r>
              <a:rPr lang="en-US" dirty="0" err="1"/>
              <a:t>suspicatus</a:t>
            </a:r>
            <a:r>
              <a:rPr lang="en-US" dirty="0"/>
              <a:t> </a:t>
            </a:r>
            <a:r>
              <a:rPr lang="en-US" dirty="0" err="1"/>
              <a:t>foris</a:t>
            </a:r>
            <a:r>
              <a:rPr lang="en-US" dirty="0"/>
              <a:t> </a:t>
            </a:r>
            <a:r>
              <a:rPr lang="en-US" dirty="0" err="1"/>
              <a:t>exspectare</a:t>
            </a:r>
            <a:r>
              <a:rPr lang="en-US" dirty="0"/>
              <a:t> </a:t>
            </a:r>
            <a:r>
              <a:rPr lang="en-US" dirty="0" err="1"/>
              <a:t>constituit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reliqui</a:t>
            </a:r>
            <a:r>
              <a:rPr lang="en-US" dirty="0"/>
              <a:t> rei </a:t>
            </a:r>
            <a:r>
              <a:rPr lang="en-US" dirty="0" err="1"/>
              <a:t>novitate</a:t>
            </a:r>
            <a:r>
              <a:rPr lang="en-US" dirty="0"/>
              <a:t> </a:t>
            </a:r>
            <a:r>
              <a:rPr lang="en-US" dirty="0" err="1"/>
              <a:t>adducti</a:t>
            </a:r>
            <a:r>
              <a:rPr lang="en-US" dirty="0"/>
              <a:t> </a:t>
            </a:r>
            <a:r>
              <a:rPr lang="en-US" dirty="0" err="1"/>
              <a:t>intraverunt</a:t>
            </a:r>
            <a:r>
              <a:rPr lang="en-US" dirty="0"/>
              <a:t>. </a:t>
            </a:r>
            <a:r>
              <a:rPr lang="en-US" dirty="0" err="1"/>
              <a:t>Cenam</a:t>
            </a:r>
            <a:r>
              <a:rPr lang="en-US" dirty="0"/>
              <a:t> </a:t>
            </a:r>
            <a:r>
              <a:rPr lang="en-US" dirty="0" err="1"/>
              <a:t>magnificam</a:t>
            </a:r>
            <a:r>
              <a:rPr lang="en-US" dirty="0"/>
              <a:t> omnibus rebus </a:t>
            </a:r>
            <a:r>
              <a:rPr lang="en-US" dirty="0" err="1"/>
              <a:t>instructam</a:t>
            </a:r>
            <a:r>
              <a:rPr lang="en-US" dirty="0"/>
              <a:t> </a:t>
            </a:r>
            <a:r>
              <a:rPr lang="en-US" dirty="0" err="1"/>
              <a:t>invenerunt</a:t>
            </a:r>
            <a:r>
              <a:rPr lang="en-US" dirty="0"/>
              <a:t> et </a:t>
            </a:r>
            <a:r>
              <a:rPr lang="en-US" dirty="0" err="1"/>
              <a:t>iussu</a:t>
            </a:r>
            <a:r>
              <a:rPr lang="en-US" dirty="0"/>
              <a:t> </a:t>
            </a:r>
            <a:r>
              <a:rPr lang="en-US" dirty="0" err="1"/>
              <a:t>dominae</a:t>
            </a:r>
            <a:r>
              <a:rPr lang="en-US" dirty="0"/>
              <a:t> </a:t>
            </a:r>
            <a:r>
              <a:rPr lang="en-US" dirty="0" err="1"/>
              <a:t>libentissime</a:t>
            </a:r>
            <a:r>
              <a:rPr lang="en-US" dirty="0"/>
              <a:t> </a:t>
            </a:r>
            <a:r>
              <a:rPr lang="en-US" dirty="0" err="1"/>
              <a:t>accubuerunt</a:t>
            </a:r>
            <a:r>
              <a:rPr lang="en-US" dirty="0"/>
              <a:t>. At Circe </a:t>
            </a:r>
            <a:r>
              <a:rPr lang="en-US" dirty="0" err="1"/>
              <a:t>vinum</a:t>
            </a:r>
            <a:r>
              <a:rPr lang="en-US" dirty="0"/>
              <a:t> quod </a:t>
            </a:r>
            <a:r>
              <a:rPr lang="en-US" dirty="0" err="1"/>
              <a:t>servi</a:t>
            </a:r>
            <a:r>
              <a:rPr lang="en-US" dirty="0"/>
              <a:t> </a:t>
            </a:r>
            <a:r>
              <a:rPr lang="en-US" dirty="0" err="1"/>
              <a:t>apposuerunt</a:t>
            </a:r>
            <a:r>
              <a:rPr lang="en-US" dirty="0"/>
              <a:t> </a:t>
            </a:r>
            <a:r>
              <a:rPr lang="en-US" dirty="0" err="1"/>
              <a:t>medicamento</a:t>
            </a:r>
            <a:r>
              <a:rPr lang="en-US" dirty="0"/>
              <a:t> </a:t>
            </a:r>
            <a:r>
              <a:rPr lang="en-US" dirty="0" err="1"/>
              <a:t>quodam</a:t>
            </a:r>
            <a:r>
              <a:rPr lang="en-US" dirty="0"/>
              <a:t> </a:t>
            </a:r>
            <a:r>
              <a:rPr lang="en-US" dirty="0" err="1"/>
              <a:t>miscuerat</a:t>
            </a:r>
            <a:r>
              <a:rPr lang="en-US" dirty="0"/>
              <a:t>; quod cum </a:t>
            </a:r>
            <a:r>
              <a:rPr lang="en-US" dirty="0" err="1"/>
              <a:t>Graeci</a:t>
            </a:r>
            <a:r>
              <a:rPr lang="en-US" dirty="0"/>
              <a:t> </a:t>
            </a:r>
            <a:r>
              <a:rPr lang="en-US" dirty="0" err="1"/>
              <a:t>bibissent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gravi</a:t>
            </a:r>
            <a:r>
              <a:rPr lang="en-US" dirty="0"/>
              <a:t> </a:t>
            </a:r>
            <a:r>
              <a:rPr lang="en-US" dirty="0" err="1"/>
              <a:t>somno</a:t>
            </a:r>
            <a:r>
              <a:rPr lang="en-US" dirty="0"/>
              <a:t> </a:t>
            </a:r>
            <a:r>
              <a:rPr lang="en-US" dirty="0" err="1"/>
              <a:t>subito</a:t>
            </a:r>
            <a:r>
              <a:rPr lang="en-US" dirty="0"/>
              <a:t> </a:t>
            </a:r>
            <a:r>
              <a:rPr lang="en-US" dirty="0" err="1"/>
              <a:t>oppressi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What commonly omitted word is left out of this sentence?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Give the form and antecedent of </a:t>
            </a:r>
            <a:r>
              <a:rPr lang="en-US" i="1" dirty="0" err="1" smtClean="0">
                <a:solidFill>
                  <a:srgbClr val="00B050"/>
                </a:solidFill>
              </a:rPr>
              <a:t>cuius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Deduce the meaning of </a:t>
            </a:r>
            <a:r>
              <a:rPr lang="en-US" i="1" dirty="0" smtClean="0">
                <a:solidFill>
                  <a:srgbClr val="0070C0"/>
                </a:solidFill>
              </a:rPr>
              <a:t>ostium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Give the Gender Number Case of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</a:rPr>
              <a:t>gravi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237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Deduce the definition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00B050"/>
                </a:solidFill>
              </a:rPr>
              <a:t>Identify the use of subjunctive</a:t>
            </a:r>
            <a:br>
              <a:rPr lang="en-US" sz="3200" dirty="0" smtClean="0">
                <a:solidFill>
                  <a:srgbClr val="00B050"/>
                </a:solidFill>
              </a:rPr>
            </a:br>
            <a:r>
              <a:rPr lang="en-US" sz="3200" dirty="0" smtClean="0">
                <a:solidFill>
                  <a:srgbClr val="7030A0"/>
                </a:solidFill>
              </a:rPr>
              <a:t>Translate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Tum Circe, quae </a:t>
            </a:r>
            <a:r>
              <a:rPr lang="en-US" dirty="0" err="1"/>
              <a:t>artis</a:t>
            </a:r>
            <a:r>
              <a:rPr lang="en-US" dirty="0"/>
              <a:t> </a:t>
            </a:r>
            <a:r>
              <a:rPr lang="en-US" dirty="0" err="1"/>
              <a:t>magicae</a:t>
            </a:r>
            <a:r>
              <a:rPr lang="en-US" dirty="0"/>
              <a:t> </a:t>
            </a:r>
            <a:r>
              <a:rPr lang="en-US" dirty="0" err="1"/>
              <a:t>summam</a:t>
            </a:r>
            <a:r>
              <a:rPr lang="en-US" dirty="0"/>
              <a:t> </a:t>
            </a:r>
            <a:r>
              <a:rPr lang="en-US" dirty="0" err="1"/>
              <a:t>scientiam</a:t>
            </a:r>
            <a:r>
              <a:rPr lang="en-US" dirty="0"/>
              <a:t> </a:t>
            </a:r>
            <a:r>
              <a:rPr lang="en-US" dirty="0" err="1"/>
              <a:t>habebat</a:t>
            </a:r>
            <a:r>
              <a:rPr lang="en-US" dirty="0"/>
              <a:t>, </a:t>
            </a:r>
            <a:r>
              <a:rPr lang="en-US" dirty="0" err="1"/>
              <a:t>baculo</a:t>
            </a:r>
            <a:r>
              <a:rPr lang="en-US" dirty="0"/>
              <a:t> </a:t>
            </a:r>
            <a:r>
              <a:rPr lang="en-US" dirty="0" err="1"/>
              <a:t>aureo</a:t>
            </a:r>
            <a:r>
              <a:rPr lang="en-US" dirty="0"/>
              <a:t> quod </a:t>
            </a:r>
            <a:r>
              <a:rPr lang="en-US" dirty="0" err="1"/>
              <a:t>gerebat</a:t>
            </a:r>
            <a:r>
              <a:rPr lang="en-US" dirty="0"/>
              <a:t> capita </a:t>
            </a:r>
            <a:r>
              <a:rPr lang="en-US" dirty="0" err="1"/>
              <a:t>eorum</a:t>
            </a:r>
            <a:r>
              <a:rPr lang="en-US" dirty="0"/>
              <a:t> </a:t>
            </a:r>
            <a:r>
              <a:rPr lang="en-US" dirty="0" err="1"/>
              <a:t>tetigit</a:t>
            </a:r>
            <a:r>
              <a:rPr lang="en-US" dirty="0"/>
              <a:t>; quo facto </a:t>
            </a:r>
            <a:r>
              <a:rPr lang="en-US" dirty="0" err="1"/>
              <a:t>omnes</a:t>
            </a:r>
            <a:r>
              <a:rPr lang="en-US" dirty="0"/>
              <a:t> in </a:t>
            </a:r>
            <a:r>
              <a:rPr lang="en-US" dirty="0" err="1"/>
              <a:t>porcos</a:t>
            </a:r>
            <a:r>
              <a:rPr lang="en-US" dirty="0"/>
              <a:t> </a:t>
            </a:r>
            <a:r>
              <a:rPr lang="en-US" dirty="0" err="1"/>
              <a:t>subito</a:t>
            </a:r>
            <a:r>
              <a:rPr lang="en-US" dirty="0"/>
              <a:t> </a:t>
            </a:r>
            <a:r>
              <a:rPr lang="en-US" dirty="0" err="1"/>
              <a:t>conversi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. </a:t>
            </a:r>
            <a:r>
              <a:rPr lang="en-US" dirty="0" err="1"/>
              <a:t>Interea</a:t>
            </a:r>
            <a:r>
              <a:rPr lang="en-US" dirty="0"/>
              <a:t> </a:t>
            </a:r>
            <a:r>
              <a:rPr lang="en-US" dirty="0" err="1"/>
              <a:t>Eurylochus</a:t>
            </a:r>
            <a:r>
              <a:rPr lang="en-US" dirty="0"/>
              <a:t> </a:t>
            </a:r>
            <a:r>
              <a:rPr lang="en-US" dirty="0" err="1"/>
              <a:t>ignarus</a:t>
            </a:r>
            <a:r>
              <a:rPr lang="en-US" dirty="0"/>
              <a:t> quid in </a:t>
            </a:r>
            <a:r>
              <a:rPr lang="en-US" dirty="0" err="1">
                <a:solidFill>
                  <a:srgbClr val="FF0000"/>
                </a:solidFill>
              </a:rPr>
              <a:t>aedibus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ageretur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ad ostium </a:t>
            </a:r>
            <a:r>
              <a:rPr lang="en-US" dirty="0" err="1"/>
              <a:t>sedebat</a:t>
            </a:r>
            <a:r>
              <a:rPr lang="en-US" dirty="0"/>
              <a:t>; </a:t>
            </a:r>
            <a:r>
              <a:rPr lang="en-US" dirty="0" err="1"/>
              <a:t>postquam</a:t>
            </a:r>
            <a:r>
              <a:rPr lang="en-US" dirty="0"/>
              <a:t> </a:t>
            </a:r>
            <a:r>
              <a:rPr lang="en-US" dirty="0" err="1"/>
              <a:t>tamen</a:t>
            </a:r>
            <a:r>
              <a:rPr lang="en-US" dirty="0"/>
              <a:t> ad </a:t>
            </a:r>
            <a:r>
              <a:rPr lang="en-US" dirty="0" err="1"/>
              <a:t>solis</a:t>
            </a:r>
            <a:r>
              <a:rPr lang="en-US" dirty="0"/>
              <a:t> </a:t>
            </a:r>
            <a:r>
              <a:rPr lang="en-US" dirty="0" err="1"/>
              <a:t>occasum</a:t>
            </a:r>
            <a:r>
              <a:rPr lang="en-US" dirty="0"/>
              <a:t> </a:t>
            </a:r>
            <a:r>
              <a:rPr lang="en-US" dirty="0" err="1"/>
              <a:t>anxio</a:t>
            </a:r>
            <a:r>
              <a:rPr lang="en-US" dirty="0"/>
              <a:t> </a:t>
            </a:r>
            <a:r>
              <a:rPr lang="en-US" dirty="0" err="1"/>
              <a:t>animo</a:t>
            </a:r>
            <a:r>
              <a:rPr lang="en-US" dirty="0"/>
              <a:t> et </a:t>
            </a:r>
            <a:r>
              <a:rPr lang="en-US" dirty="0" err="1"/>
              <a:t>sollicito</a:t>
            </a:r>
            <a:r>
              <a:rPr lang="en-US" dirty="0"/>
              <a:t> </a:t>
            </a:r>
            <a:r>
              <a:rPr lang="en-US" dirty="0" err="1"/>
              <a:t>exspectavit</a:t>
            </a:r>
            <a:r>
              <a:rPr lang="en-US" dirty="0"/>
              <a:t>, </a:t>
            </a:r>
            <a:r>
              <a:rPr lang="en-US" dirty="0" err="1"/>
              <a:t>solus</a:t>
            </a:r>
            <a:r>
              <a:rPr lang="en-US" dirty="0"/>
              <a:t> ad </a:t>
            </a:r>
            <a:r>
              <a:rPr lang="en-US" dirty="0" err="1"/>
              <a:t>navem</a:t>
            </a:r>
            <a:r>
              <a:rPr lang="en-US" dirty="0"/>
              <a:t> </a:t>
            </a:r>
            <a:r>
              <a:rPr lang="en-US" dirty="0" err="1"/>
              <a:t>regredi</a:t>
            </a:r>
            <a:r>
              <a:rPr lang="en-US" dirty="0"/>
              <a:t> </a:t>
            </a:r>
            <a:r>
              <a:rPr lang="en-US" dirty="0" err="1"/>
              <a:t>constituit</a:t>
            </a:r>
            <a:r>
              <a:rPr lang="en-US" dirty="0"/>
              <a:t>. </a:t>
            </a:r>
            <a:r>
              <a:rPr lang="en-US" dirty="0" err="1"/>
              <a:t>Eo</a:t>
            </a:r>
            <a:r>
              <a:rPr lang="en-US" dirty="0"/>
              <a:t> cum </a:t>
            </a:r>
            <a:r>
              <a:rPr lang="en-US" dirty="0" err="1"/>
              <a:t>venisset</a:t>
            </a:r>
            <a:r>
              <a:rPr lang="en-US" dirty="0"/>
              <a:t>, </a:t>
            </a:r>
            <a:r>
              <a:rPr lang="en-US" dirty="0" err="1"/>
              <a:t>sollicitudine</a:t>
            </a:r>
            <a:r>
              <a:rPr lang="en-US" dirty="0"/>
              <a:t> ac </a:t>
            </a:r>
            <a:r>
              <a:rPr lang="en-US" dirty="0" err="1"/>
              <a:t>timore</a:t>
            </a:r>
            <a:r>
              <a:rPr lang="en-US" dirty="0"/>
              <a:t> tam </a:t>
            </a:r>
            <a:r>
              <a:rPr lang="en-US" dirty="0" err="1"/>
              <a:t>perturbatus</a:t>
            </a:r>
            <a:r>
              <a:rPr lang="en-US" dirty="0"/>
              <a:t> </a:t>
            </a:r>
            <a:r>
              <a:rPr lang="en-US" dirty="0" err="1"/>
              <a:t>fuit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quae </a:t>
            </a:r>
            <a:r>
              <a:rPr lang="en-US" dirty="0" err="1">
                <a:solidFill>
                  <a:srgbClr val="00B050"/>
                </a:solidFill>
              </a:rPr>
              <a:t>vidisset</a:t>
            </a:r>
            <a:r>
              <a:rPr lang="en-US" dirty="0"/>
              <a:t> </a:t>
            </a:r>
            <a:r>
              <a:rPr lang="en-US" dirty="0" err="1"/>
              <a:t>vix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dilucide</a:t>
            </a:r>
            <a:r>
              <a:rPr lang="en-US" dirty="0"/>
              <a:t> </a:t>
            </a:r>
            <a:r>
              <a:rPr lang="en-US" dirty="0" err="1"/>
              <a:t>narrare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posset</a:t>
            </a:r>
            <a:r>
              <a:rPr lang="en-US" dirty="0"/>
              <a:t>. </a:t>
            </a:r>
            <a:r>
              <a:rPr lang="en-US" dirty="0" err="1"/>
              <a:t>Ulixes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satis</a:t>
            </a:r>
            <a:r>
              <a:rPr lang="en-US" dirty="0"/>
              <a:t> </a:t>
            </a:r>
            <a:r>
              <a:rPr lang="en-US" dirty="0" err="1"/>
              <a:t>intellexit</a:t>
            </a:r>
            <a:r>
              <a:rPr lang="en-US" dirty="0"/>
              <a:t> </a:t>
            </a:r>
            <a:r>
              <a:rPr lang="en-US" dirty="0" err="1"/>
              <a:t>socios</a:t>
            </a:r>
            <a:r>
              <a:rPr lang="en-US" dirty="0"/>
              <a:t> </a:t>
            </a:r>
            <a:r>
              <a:rPr lang="en-US" dirty="0" err="1"/>
              <a:t>suos</a:t>
            </a:r>
            <a:r>
              <a:rPr lang="en-US" dirty="0"/>
              <a:t> in </a:t>
            </a:r>
            <a:r>
              <a:rPr lang="en-US" dirty="0" err="1"/>
              <a:t>periculo</a:t>
            </a:r>
            <a:r>
              <a:rPr lang="en-US" dirty="0"/>
              <a:t> </a:t>
            </a:r>
            <a:r>
              <a:rPr lang="en-US" dirty="0" err="1"/>
              <a:t>versari</a:t>
            </a:r>
            <a:r>
              <a:rPr lang="en-US" dirty="0"/>
              <a:t>, et </a:t>
            </a:r>
            <a:r>
              <a:rPr lang="en-US" dirty="0" err="1"/>
              <a:t>gladio</a:t>
            </a:r>
            <a:r>
              <a:rPr lang="en-US" dirty="0"/>
              <a:t> </a:t>
            </a:r>
            <a:r>
              <a:rPr lang="en-US" dirty="0" err="1"/>
              <a:t>correpto</a:t>
            </a:r>
            <a:r>
              <a:rPr lang="en-US" dirty="0"/>
              <a:t> </a:t>
            </a:r>
            <a:r>
              <a:rPr lang="en-US" dirty="0" err="1"/>
              <a:t>Eurylocho</a:t>
            </a:r>
            <a:r>
              <a:rPr lang="en-US" dirty="0"/>
              <a:t> </a:t>
            </a:r>
            <a:r>
              <a:rPr lang="en-US" dirty="0" err="1"/>
              <a:t>imperavit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sine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viam</a:t>
            </a:r>
            <a:r>
              <a:rPr lang="en-US" dirty="0"/>
              <a:t> ad </a:t>
            </a:r>
            <a:r>
              <a:rPr lang="en-US" dirty="0" err="1"/>
              <a:t>istam</a:t>
            </a:r>
            <a:r>
              <a:rPr lang="en-US" dirty="0"/>
              <a:t> </a:t>
            </a:r>
            <a:r>
              <a:rPr lang="en-US" dirty="0" err="1"/>
              <a:t>domum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demonstraret</a:t>
            </a:r>
            <a:r>
              <a:rPr lang="en-US" dirty="0"/>
              <a:t>. </a:t>
            </a:r>
            <a:r>
              <a:rPr lang="en-US" dirty="0" err="1"/>
              <a:t>Ille</a:t>
            </a:r>
            <a:r>
              <a:rPr lang="en-US" dirty="0"/>
              <a:t> </a:t>
            </a:r>
            <a:r>
              <a:rPr lang="en-US" dirty="0" err="1"/>
              <a:t>tamen</a:t>
            </a:r>
            <a:r>
              <a:rPr lang="en-US" dirty="0"/>
              <a:t> </a:t>
            </a:r>
            <a:r>
              <a:rPr lang="en-US" dirty="0" err="1"/>
              <a:t>multis</a:t>
            </a:r>
            <a:r>
              <a:rPr lang="en-US" dirty="0"/>
              <a:t> cum </a:t>
            </a:r>
            <a:r>
              <a:rPr lang="en-US" dirty="0" err="1"/>
              <a:t>lacrimis</a:t>
            </a:r>
            <a:r>
              <a:rPr lang="en-US" dirty="0"/>
              <a:t> </a:t>
            </a:r>
            <a:r>
              <a:rPr lang="en-US" dirty="0" err="1"/>
              <a:t>Ulixem</a:t>
            </a:r>
            <a:r>
              <a:rPr lang="en-US" dirty="0"/>
              <a:t> </a:t>
            </a:r>
            <a:r>
              <a:rPr lang="en-US" dirty="0" err="1"/>
              <a:t>complexus</a:t>
            </a:r>
            <a:r>
              <a:rPr lang="en-US" dirty="0"/>
              <a:t> </a:t>
            </a:r>
            <a:r>
              <a:rPr lang="en-US" dirty="0" err="1"/>
              <a:t>obsecrare</a:t>
            </a:r>
            <a:r>
              <a:rPr lang="en-US" dirty="0"/>
              <a:t> </a:t>
            </a:r>
            <a:r>
              <a:rPr lang="en-US" dirty="0" err="1"/>
              <a:t>coepit</a:t>
            </a:r>
            <a:r>
              <a:rPr lang="en-US" dirty="0"/>
              <a:t> ne in </a:t>
            </a:r>
            <a:r>
              <a:rPr lang="en-US" dirty="0" err="1"/>
              <a:t>tantum</a:t>
            </a:r>
            <a:r>
              <a:rPr lang="en-US" dirty="0"/>
              <a:t> </a:t>
            </a:r>
            <a:r>
              <a:rPr lang="en-US" dirty="0" err="1"/>
              <a:t>periculum</a:t>
            </a:r>
            <a:r>
              <a:rPr lang="en-US" dirty="0"/>
              <a:t> se </a:t>
            </a:r>
            <a:r>
              <a:rPr lang="en-US" dirty="0" err="1"/>
              <a:t>committeret</a:t>
            </a:r>
            <a:r>
              <a:rPr lang="en-US" dirty="0"/>
              <a:t>; </a:t>
            </a:r>
            <a:r>
              <a:rPr lang="en-US" dirty="0" err="1"/>
              <a:t>si</a:t>
            </a:r>
            <a:r>
              <a:rPr lang="en-US" dirty="0"/>
              <a:t> quid </a:t>
            </a:r>
            <a:r>
              <a:rPr lang="en-US" dirty="0" err="1"/>
              <a:t>gravius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accidisset</a:t>
            </a:r>
            <a:r>
              <a:rPr lang="en-US" dirty="0"/>
              <a:t>, </a:t>
            </a:r>
            <a:r>
              <a:rPr lang="en-US" dirty="0" err="1"/>
              <a:t>omnium</a:t>
            </a:r>
            <a:r>
              <a:rPr lang="en-US" dirty="0"/>
              <a:t> </a:t>
            </a:r>
            <a:r>
              <a:rPr lang="en-US" dirty="0" err="1"/>
              <a:t>salutem</a:t>
            </a:r>
            <a:r>
              <a:rPr lang="en-US" dirty="0"/>
              <a:t> in </a:t>
            </a:r>
            <a:r>
              <a:rPr lang="en-US" dirty="0" err="1"/>
              <a:t>summo</a:t>
            </a:r>
            <a:r>
              <a:rPr lang="en-US" dirty="0"/>
              <a:t> </a:t>
            </a:r>
            <a:r>
              <a:rPr lang="en-US" dirty="0" err="1"/>
              <a:t>discrimine</a:t>
            </a:r>
            <a:r>
              <a:rPr lang="en-US" dirty="0"/>
              <a:t> </a:t>
            </a:r>
            <a:r>
              <a:rPr lang="en-US" dirty="0" err="1"/>
              <a:t>futuram</a:t>
            </a:r>
            <a:r>
              <a:rPr lang="en-US" dirty="0"/>
              <a:t>. </a:t>
            </a:r>
            <a:r>
              <a:rPr lang="en-US" dirty="0" err="1">
                <a:solidFill>
                  <a:srgbClr val="7030A0"/>
                </a:solidFill>
              </a:rPr>
              <a:t>Ulixes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autem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respondit</a:t>
            </a:r>
            <a:r>
              <a:rPr lang="en-US" dirty="0">
                <a:solidFill>
                  <a:srgbClr val="7030A0"/>
                </a:solidFill>
              </a:rPr>
              <a:t> se </a:t>
            </a:r>
            <a:r>
              <a:rPr lang="en-US" dirty="0" err="1">
                <a:solidFill>
                  <a:srgbClr val="7030A0"/>
                </a:solidFill>
              </a:rPr>
              <a:t>neminem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invitum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secum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adducturum</a:t>
            </a:r>
            <a:r>
              <a:rPr lang="en-US" dirty="0"/>
              <a:t>;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licere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mallet, in </a:t>
            </a:r>
            <a:r>
              <a:rPr lang="en-US" dirty="0" err="1"/>
              <a:t>navi</a:t>
            </a:r>
            <a:r>
              <a:rPr lang="en-US" dirty="0"/>
              <a:t> </a:t>
            </a:r>
            <a:r>
              <a:rPr lang="en-US" dirty="0" err="1"/>
              <a:t>manere</a:t>
            </a:r>
            <a:r>
              <a:rPr lang="en-US" dirty="0"/>
              <a:t>; se ipsum sine </a:t>
            </a:r>
            <a:r>
              <a:rPr lang="en-US" dirty="0" err="1"/>
              <a:t>ullo</a:t>
            </a:r>
            <a:r>
              <a:rPr lang="en-US" dirty="0"/>
              <a:t> </a:t>
            </a:r>
            <a:r>
              <a:rPr lang="en-US" dirty="0" err="1"/>
              <a:t>praesidio</a:t>
            </a:r>
            <a:r>
              <a:rPr lang="en-US" dirty="0"/>
              <a:t> rem </a:t>
            </a:r>
            <a:r>
              <a:rPr lang="en-US" dirty="0" err="1"/>
              <a:t>suscepturum</a:t>
            </a:r>
            <a:r>
              <a:rPr lang="en-US" dirty="0"/>
              <a:t>. Hoc cum magna voce </a:t>
            </a:r>
            <a:r>
              <a:rPr lang="en-US" dirty="0" err="1"/>
              <a:t>dixisset</a:t>
            </a:r>
            <a:r>
              <a:rPr lang="en-US" dirty="0"/>
              <a:t>, e </a:t>
            </a:r>
            <a:r>
              <a:rPr lang="en-US" dirty="0" err="1"/>
              <a:t>navi</a:t>
            </a:r>
            <a:r>
              <a:rPr lang="en-US" dirty="0"/>
              <a:t> </a:t>
            </a:r>
            <a:r>
              <a:rPr lang="en-US" dirty="0" err="1"/>
              <a:t>desiluit</a:t>
            </a:r>
            <a:r>
              <a:rPr lang="en-US" dirty="0"/>
              <a:t> et </a:t>
            </a:r>
            <a:r>
              <a:rPr lang="en-US" dirty="0" err="1"/>
              <a:t>nullo</a:t>
            </a:r>
            <a:r>
              <a:rPr lang="en-US" dirty="0"/>
              <a:t> </a:t>
            </a:r>
            <a:r>
              <a:rPr lang="en-US" dirty="0" err="1"/>
              <a:t>sequente</a:t>
            </a:r>
            <a:r>
              <a:rPr lang="en-US" dirty="0"/>
              <a:t> </a:t>
            </a:r>
            <a:r>
              <a:rPr lang="en-US" dirty="0" err="1"/>
              <a:t>solus</a:t>
            </a:r>
            <a:r>
              <a:rPr lang="en-US" dirty="0"/>
              <a:t> in </a:t>
            </a:r>
            <a:r>
              <a:rPr lang="en-US" dirty="0" err="1"/>
              <a:t>viam</a:t>
            </a:r>
            <a:r>
              <a:rPr lang="en-US" dirty="0"/>
              <a:t> se </a:t>
            </a:r>
            <a:r>
              <a:rPr lang="en-US" dirty="0" err="1"/>
              <a:t>dedit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Aliquantum</a:t>
            </a:r>
            <a:r>
              <a:rPr lang="en-US" dirty="0"/>
              <a:t> </a:t>
            </a:r>
            <a:r>
              <a:rPr lang="en-US" dirty="0" err="1"/>
              <a:t>itineris</a:t>
            </a:r>
            <a:r>
              <a:rPr lang="en-US" dirty="0"/>
              <a:t> </a:t>
            </a:r>
            <a:r>
              <a:rPr lang="en-US" dirty="0" err="1"/>
              <a:t>progressus</a:t>
            </a:r>
            <a:r>
              <a:rPr lang="en-US" dirty="0"/>
              <a:t> ad </a:t>
            </a:r>
            <a:r>
              <a:rPr lang="en-US" dirty="0" err="1"/>
              <a:t>villam</a:t>
            </a:r>
            <a:r>
              <a:rPr lang="en-US" dirty="0"/>
              <a:t> </a:t>
            </a:r>
            <a:r>
              <a:rPr lang="en-US" dirty="0" err="1"/>
              <a:t>magnificam</a:t>
            </a:r>
            <a:r>
              <a:rPr lang="en-US" dirty="0"/>
              <a:t> </a:t>
            </a:r>
            <a:r>
              <a:rPr lang="en-US" dirty="0" err="1"/>
              <a:t>pervenit</a:t>
            </a:r>
            <a:r>
              <a:rPr lang="en-US" dirty="0"/>
              <a:t>, quam cum </a:t>
            </a:r>
            <a:r>
              <a:rPr lang="en-US" dirty="0" err="1"/>
              <a:t>oculis</a:t>
            </a:r>
            <a:r>
              <a:rPr lang="en-US" dirty="0"/>
              <a:t> </a:t>
            </a:r>
            <a:r>
              <a:rPr lang="en-US" dirty="0" err="1"/>
              <a:t>perlustrasset</a:t>
            </a:r>
            <a:r>
              <a:rPr lang="en-US" dirty="0"/>
              <a:t>, </a:t>
            </a:r>
            <a:r>
              <a:rPr lang="en-US" dirty="0" err="1"/>
              <a:t>statim</a:t>
            </a:r>
            <a:r>
              <a:rPr lang="en-US" dirty="0"/>
              <a:t> </a:t>
            </a:r>
            <a:r>
              <a:rPr lang="en-US" dirty="0" err="1"/>
              <a:t>intrare</a:t>
            </a:r>
            <a:r>
              <a:rPr lang="en-US" dirty="0"/>
              <a:t> </a:t>
            </a:r>
            <a:r>
              <a:rPr lang="en-US" dirty="0" err="1"/>
              <a:t>statuit</a:t>
            </a:r>
            <a:r>
              <a:rPr lang="en-US" dirty="0"/>
              <a:t>; </a:t>
            </a:r>
            <a:r>
              <a:rPr lang="en-US" dirty="0" err="1">
                <a:solidFill>
                  <a:srgbClr val="FF0000"/>
                </a:solidFill>
              </a:rPr>
              <a:t>intellexit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hanc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esse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eandem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domum</a:t>
            </a:r>
            <a:r>
              <a:rPr lang="en-US" dirty="0">
                <a:solidFill>
                  <a:srgbClr val="FF0000"/>
                </a:solidFill>
              </a:rPr>
              <a:t> de qua </a:t>
            </a:r>
            <a:r>
              <a:rPr lang="en-US" dirty="0" err="1">
                <a:solidFill>
                  <a:srgbClr val="FF0000"/>
                </a:solidFill>
              </a:rPr>
              <a:t>Eurylochus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mentionem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fecisset</a:t>
            </a:r>
            <a:r>
              <a:rPr lang="en-US" dirty="0"/>
              <a:t>. At cum in </a:t>
            </a:r>
            <a:r>
              <a:rPr lang="en-US" dirty="0" err="1"/>
              <a:t>eo</a:t>
            </a:r>
            <a:r>
              <a:rPr lang="en-US" dirty="0"/>
              <a:t> </a:t>
            </a:r>
            <a:r>
              <a:rPr lang="en-US" dirty="0" err="1"/>
              <a:t>esset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limen </a:t>
            </a:r>
            <a:r>
              <a:rPr lang="en-US" dirty="0" err="1"/>
              <a:t>intraret</a:t>
            </a:r>
            <a:r>
              <a:rPr lang="en-US" dirty="0"/>
              <a:t>, </a:t>
            </a:r>
            <a:r>
              <a:rPr lang="en-US" dirty="0" err="1"/>
              <a:t>subito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obviam</a:t>
            </a:r>
            <a:r>
              <a:rPr lang="en-US" dirty="0"/>
              <a:t> </a:t>
            </a:r>
            <a:r>
              <a:rPr lang="en-US" dirty="0" err="1"/>
              <a:t>stetit</a:t>
            </a:r>
            <a:r>
              <a:rPr lang="en-US" dirty="0"/>
              <a:t> </a:t>
            </a:r>
            <a:r>
              <a:rPr lang="en-US" dirty="0" err="1"/>
              <a:t>adulescens</a:t>
            </a:r>
            <a:r>
              <a:rPr lang="en-US" dirty="0"/>
              <a:t> forma </a:t>
            </a:r>
            <a:r>
              <a:rPr lang="en-US" dirty="0" err="1"/>
              <a:t>pulcherrima</a:t>
            </a:r>
            <a:r>
              <a:rPr lang="en-US" dirty="0"/>
              <a:t> </a:t>
            </a:r>
            <a:r>
              <a:rPr lang="en-US" dirty="0" err="1"/>
              <a:t>aureum</a:t>
            </a:r>
            <a:r>
              <a:rPr lang="en-US" dirty="0"/>
              <a:t> </a:t>
            </a:r>
            <a:r>
              <a:rPr lang="en-US" dirty="0" err="1"/>
              <a:t>baculum</a:t>
            </a:r>
            <a:r>
              <a:rPr lang="en-US" dirty="0"/>
              <a:t> </a:t>
            </a:r>
            <a:r>
              <a:rPr lang="en-US" dirty="0" err="1"/>
              <a:t>gerens</a:t>
            </a:r>
            <a:r>
              <a:rPr lang="en-US" dirty="0"/>
              <a:t>. Hic </a:t>
            </a:r>
            <a:r>
              <a:rPr lang="en-US" dirty="0" err="1"/>
              <a:t>Ulixem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domum</a:t>
            </a:r>
            <a:r>
              <a:rPr lang="en-US" dirty="0"/>
              <a:t> </a:t>
            </a:r>
            <a:r>
              <a:rPr lang="en-US" dirty="0" err="1"/>
              <a:t>intrantem</a:t>
            </a:r>
            <a:r>
              <a:rPr lang="en-US" dirty="0"/>
              <a:t>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corripuit</a:t>
            </a:r>
            <a:r>
              <a:rPr lang="en-US" dirty="0"/>
              <a:t> et, "Quo </a:t>
            </a:r>
            <a:r>
              <a:rPr lang="en-US" dirty="0" err="1"/>
              <a:t>ruis</a:t>
            </a:r>
            <a:r>
              <a:rPr lang="en-US" dirty="0"/>
              <a:t>?" </a:t>
            </a:r>
            <a:r>
              <a:rPr lang="en-US" dirty="0" err="1"/>
              <a:t>inquit</a:t>
            </a:r>
            <a:r>
              <a:rPr lang="en-US" dirty="0"/>
              <a:t>. "</a:t>
            </a:r>
            <a:r>
              <a:rPr lang="en-US" dirty="0" err="1"/>
              <a:t>Nonne</a:t>
            </a:r>
            <a:r>
              <a:rPr lang="en-US" dirty="0"/>
              <a:t> </a:t>
            </a:r>
            <a:r>
              <a:rPr lang="en-US" dirty="0" err="1"/>
              <a:t>scis</a:t>
            </a:r>
            <a:r>
              <a:rPr lang="en-US" dirty="0"/>
              <a:t> </a:t>
            </a:r>
            <a:r>
              <a:rPr lang="en-US" dirty="0" err="1"/>
              <a:t>hanc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Circes </a:t>
            </a:r>
            <a:r>
              <a:rPr lang="en-US" dirty="0" err="1"/>
              <a:t>domum</a:t>
            </a:r>
            <a:r>
              <a:rPr lang="en-US" dirty="0"/>
              <a:t>? Hic </a:t>
            </a:r>
            <a:r>
              <a:rPr lang="en-US" dirty="0" err="1"/>
              <a:t>inclusi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amici </a:t>
            </a:r>
            <a:r>
              <a:rPr lang="en-US" dirty="0" err="1"/>
              <a:t>tui</a:t>
            </a:r>
            <a:r>
              <a:rPr lang="en-US" dirty="0"/>
              <a:t> ex </a:t>
            </a:r>
            <a:r>
              <a:rPr lang="en-US" dirty="0" err="1"/>
              <a:t>humana</a:t>
            </a:r>
            <a:r>
              <a:rPr lang="en-US" dirty="0"/>
              <a:t> specie in </a:t>
            </a:r>
            <a:r>
              <a:rPr lang="en-US" dirty="0" err="1"/>
              <a:t>porcos</a:t>
            </a:r>
            <a:r>
              <a:rPr lang="en-US" dirty="0"/>
              <a:t> </a:t>
            </a:r>
            <a:r>
              <a:rPr lang="en-US" dirty="0" err="1"/>
              <a:t>conversi</a:t>
            </a:r>
            <a:r>
              <a:rPr lang="en-US" dirty="0"/>
              <a:t>. </a:t>
            </a:r>
            <a:r>
              <a:rPr lang="en-US" dirty="0" err="1"/>
              <a:t>Num</a:t>
            </a:r>
            <a:r>
              <a:rPr lang="en-US" dirty="0"/>
              <a:t> vis </a:t>
            </a:r>
            <a:r>
              <a:rPr lang="en-US" dirty="0">
                <a:solidFill>
                  <a:srgbClr val="00B050"/>
                </a:solidFill>
              </a:rPr>
              <a:t>ipse</a:t>
            </a:r>
            <a:r>
              <a:rPr lang="en-US" dirty="0"/>
              <a:t> in </a:t>
            </a:r>
            <a:r>
              <a:rPr lang="en-US" dirty="0" err="1"/>
              <a:t>eandem</a:t>
            </a:r>
            <a:r>
              <a:rPr lang="en-US" dirty="0"/>
              <a:t> </a:t>
            </a:r>
            <a:r>
              <a:rPr lang="en-US" dirty="0" err="1"/>
              <a:t>calamitatem</a:t>
            </a:r>
            <a:r>
              <a:rPr lang="en-US" dirty="0"/>
              <a:t> venire?" </a:t>
            </a:r>
            <a:r>
              <a:rPr lang="en-US" dirty="0" err="1"/>
              <a:t>Ulixes</a:t>
            </a:r>
            <a:r>
              <a:rPr lang="en-US" dirty="0"/>
              <a:t> </a:t>
            </a:r>
            <a:r>
              <a:rPr lang="en-US" dirty="0" err="1"/>
              <a:t>simul</a:t>
            </a:r>
            <a:r>
              <a:rPr lang="en-US" dirty="0"/>
              <a:t> ac </a:t>
            </a:r>
            <a:r>
              <a:rPr lang="en-US" dirty="0" err="1"/>
              <a:t>vocem</a:t>
            </a:r>
            <a:r>
              <a:rPr lang="en-US" dirty="0"/>
              <a:t> </a:t>
            </a:r>
            <a:r>
              <a:rPr lang="en-US" dirty="0" err="1"/>
              <a:t>audivit</a:t>
            </a:r>
            <a:r>
              <a:rPr lang="en-US" dirty="0"/>
              <a:t>, </a:t>
            </a:r>
            <a:r>
              <a:rPr lang="en-US" dirty="0" err="1"/>
              <a:t>deum</a:t>
            </a:r>
            <a:r>
              <a:rPr lang="en-US" dirty="0"/>
              <a:t> </a:t>
            </a:r>
            <a:r>
              <a:rPr lang="en-US" dirty="0" err="1"/>
              <a:t>Mercurium</a:t>
            </a:r>
            <a:r>
              <a:rPr lang="en-US" dirty="0"/>
              <a:t> </a:t>
            </a:r>
            <a:r>
              <a:rPr lang="en-US" dirty="0" err="1"/>
              <a:t>agnovit</a:t>
            </a:r>
            <a:r>
              <a:rPr lang="en-US" dirty="0"/>
              <a:t>; </a:t>
            </a:r>
            <a:r>
              <a:rPr lang="en-US" dirty="0" err="1">
                <a:solidFill>
                  <a:srgbClr val="FF0000"/>
                </a:solidFill>
              </a:rPr>
              <a:t>nullis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tamen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precibus</a:t>
            </a:r>
            <a:r>
              <a:rPr lang="en-US" dirty="0">
                <a:solidFill>
                  <a:srgbClr val="FF0000"/>
                </a:solidFill>
              </a:rPr>
              <a:t> ab </a:t>
            </a:r>
            <a:r>
              <a:rPr lang="en-US" dirty="0" err="1">
                <a:solidFill>
                  <a:srgbClr val="FF0000"/>
                </a:solidFill>
              </a:rPr>
              <a:t>instituto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consilio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deterreri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potuit</a:t>
            </a:r>
            <a:r>
              <a:rPr lang="en-US" dirty="0"/>
              <a:t>. Quod cum </a:t>
            </a:r>
            <a:r>
              <a:rPr lang="en-US" dirty="0" err="1"/>
              <a:t>Mercurius</a:t>
            </a:r>
            <a:r>
              <a:rPr lang="en-US" dirty="0"/>
              <a:t> </a:t>
            </a:r>
            <a:r>
              <a:rPr lang="en-US" dirty="0" err="1"/>
              <a:t>sensisset</a:t>
            </a:r>
            <a:r>
              <a:rPr lang="en-US" dirty="0"/>
              <a:t>, </a:t>
            </a:r>
            <a:r>
              <a:rPr lang="en-US" dirty="0" err="1"/>
              <a:t>herbam</a:t>
            </a:r>
            <a:r>
              <a:rPr lang="en-US" dirty="0"/>
              <a:t> </a:t>
            </a:r>
            <a:r>
              <a:rPr lang="en-US" dirty="0" err="1"/>
              <a:t>quandam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dedit</a:t>
            </a:r>
            <a:r>
              <a:rPr lang="en-US" dirty="0"/>
              <a:t>, quam contra </a:t>
            </a:r>
            <a:r>
              <a:rPr lang="en-US" dirty="0" err="1"/>
              <a:t>carmina</a:t>
            </a:r>
            <a:r>
              <a:rPr lang="en-US" dirty="0"/>
              <a:t> </a:t>
            </a:r>
            <a:r>
              <a:rPr lang="en-US" dirty="0" err="1"/>
              <a:t>multum</a:t>
            </a:r>
            <a:r>
              <a:rPr lang="en-US" dirty="0"/>
              <a:t> </a:t>
            </a:r>
            <a:r>
              <a:rPr lang="en-US" dirty="0" err="1"/>
              <a:t>valere</a:t>
            </a:r>
            <a:r>
              <a:rPr lang="en-US" dirty="0"/>
              <a:t> </a:t>
            </a:r>
            <a:r>
              <a:rPr lang="en-US" dirty="0" err="1"/>
              <a:t>dicebat</a:t>
            </a:r>
            <a:r>
              <a:rPr lang="en-US" dirty="0"/>
              <a:t>. "</a:t>
            </a:r>
            <a:r>
              <a:rPr lang="en-US" dirty="0" err="1"/>
              <a:t>Hanc</a:t>
            </a:r>
            <a:r>
              <a:rPr lang="en-US" dirty="0"/>
              <a:t> cape," </a:t>
            </a:r>
            <a:r>
              <a:rPr lang="en-US" dirty="0" err="1"/>
              <a:t>inquit</a:t>
            </a:r>
            <a:r>
              <a:rPr lang="en-US" dirty="0"/>
              <a:t>, "et </a:t>
            </a:r>
            <a:r>
              <a:rPr lang="en-US" dirty="0" err="1"/>
              <a:t>ubi</a:t>
            </a:r>
            <a:r>
              <a:rPr lang="en-US" dirty="0"/>
              <a:t> Circe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baculo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tetigerit</a:t>
            </a:r>
            <a:r>
              <a:rPr lang="en-US" dirty="0"/>
              <a:t>,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stricto</a:t>
            </a:r>
            <a:r>
              <a:rPr lang="en-US" dirty="0"/>
              <a:t> </a:t>
            </a:r>
            <a:r>
              <a:rPr lang="en-US" dirty="0" err="1"/>
              <a:t>gladio</a:t>
            </a:r>
            <a:r>
              <a:rPr lang="en-US" dirty="0"/>
              <a:t> </a:t>
            </a:r>
            <a:r>
              <a:rPr lang="en-US" dirty="0" err="1"/>
              <a:t>impetum</a:t>
            </a:r>
            <a:r>
              <a:rPr lang="en-US" dirty="0"/>
              <a:t> in </a:t>
            </a:r>
            <a:r>
              <a:rPr lang="en-US" dirty="0" err="1"/>
              <a:t>eam</a:t>
            </a:r>
            <a:r>
              <a:rPr lang="en-US" dirty="0"/>
              <a:t> vide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facias</a:t>
            </a:r>
            <a:r>
              <a:rPr lang="en-US" dirty="0"/>
              <a:t>." </a:t>
            </a:r>
            <a:r>
              <a:rPr lang="en-US" dirty="0" err="1"/>
              <a:t>Mercurius</a:t>
            </a:r>
            <a:r>
              <a:rPr lang="en-US" dirty="0"/>
              <a:t> </a:t>
            </a:r>
            <a:r>
              <a:rPr lang="en-US" dirty="0" err="1"/>
              <a:t>postquam</a:t>
            </a:r>
            <a:r>
              <a:rPr lang="en-US" dirty="0"/>
              <a:t> finem </a:t>
            </a:r>
            <a:r>
              <a:rPr lang="en-US" dirty="0" err="1"/>
              <a:t>loquendi</a:t>
            </a:r>
            <a:r>
              <a:rPr lang="en-US" dirty="0"/>
              <a:t> </a:t>
            </a:r>
            <a:r>
              <a:rPr lang="en-US" dirty="0" err="1"/>
              <a:t>fecit</a:t>
            </a:r>
            <a:r>
              <a:rPr lang="en-US" dirty="0"/>
              <a:t>, </a:t>
            </a:r>
            <a:r>
              <a:rPr lang="en-US" dirty="0" err="1" smtClean="0"/>
              <a:t>mortalis</a:t>
            </a:r>
            <a:r>
              <a:rPr lang="en-US" dirty="0" smtClean="0"/>
              <a:t> </a:t>
            </a:r>
            <a:r>
              <a:rPr lang="en-US" dirty="0" err="1"/>
              <a:t>visus</a:t>
            </a:r>
            <a:r>
              <a:rPr lang="en-US" dirty="0"/>
              <a:t> </a:t>
            </a:r>
            <a:r>
              <a:rPr lang="en-US" dirty="0" err="1"/>
              <a:t>medio</a:t>
            </a:r>
            <a:r>
              <a:rPr lang="en-US" dirty="0"/>
              <a:t> </a:t>
            </a:r>
            <a:r>
              <a:rPr lang="en-US" dirty="0" err="1"/>
              <a:t>sermone</a:t>
            </a:r>
            <a:r>
              <a:rPr lang="en-US" dirty="0"/>
              <a:t> </a:t>
            </a:r>
            <a:r>
              <a:rPr lang="en-US" dirty="0" err="1"/>
              <a:t>reliquit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et </a:t>
            </a:r>
            <a:r>
              <a:rPr lang="en-US" dirty="0" err="1">
                <a:solidFill>
                  <a:srgbClr val="FF0000"/>
                </a:solidFill>
              </a:rPr>
              <a:t>procul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 err="1">
                <a:solidFill>
                  <a:srgbClr val="FF0000"/>
                </a:solidFill>
              </a:rPr>
              <a:t>tenuem</a:t>
            </a:r>
            <a:r>
              <a:rPr lang="en-US" dirty="0">
                <a:solidFill>
                  <a:srgbClr val="FF0000"/>
                </a:solidFill>
              </a:rPr>
              <a:t> ex </a:t>
            </a:r>
            <a:r>
              <a:rPr lang="en-US" dirty="0" err="1">
                <a:solidFill>
                  <a:srgbClr val="FF0000"/>
                </a:solidFill>
              </a:rPr>
              <a:t>oculis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evanuit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auram</a:t>
            </a:r>
            <a:r>
              <a:rPr lang="en-US" dirty="0"/>
              <a:t>."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6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Postquam</a:t>
            </a:r>
            <a:r>
              <a:rPr lang="en-US" dirty="0"/>
              <a:t> </a:t>
            </a:r>
            <a:r>
              <a:rPr lang="en-US" dirty="0" err="1"/>
              <a:t>tamen</a:t>
            </a:r>
            <a:r>
              <a:rPr lang="en-US" dirty="0"/>
              <a:t> </a:t>
            </a:r>
            <a:r>
              <a:rPr lang="en-US" dirty="0" err="1"/>
              <a:t>pauca</a:t>
            </a:r>
            <a:r>
              <a:rPr lang="en-US" dirty="0"/>
              <a:t> </a:t>
            </a:r>
            <a:r>
              <a:rPr lang="en-US" dirty="0" err="1"/>
              <a:t>milia</a:t>
            </a:r>
            <a:r>
              <a:rPr lang="en-US" dirty="0"/>
              <a:t> </a:t>
            </a:r>
            <a:r>
              <a:rPr lang="en-US" dirty="0" err="1"/>
              <a:t>passuum</a:t>
            </a:r>
            <a:r>
              <a:rPr lang="en-US" dirty="0"/>
              <a:t> a </a:t>
            </a:r>
            <a:r>
              <a:rPr lang="en-US" dirty="0" err="1"/>
              <a:t>litore</a:t>
            </a:r>
            <a:r>
              <a:rPr lang="en-US" dirty="0"/>
              <a:t> </a:t>
            </a:r>
            <a:r>
              <a:rPr lang="en-US" dirty="0" err="1"/>
              <a:t>Troiae</a:t>
            </a:r>
            <a:r>
              <a:rPr lang="en-US" dirty="0"/>
              <a:t> </a:t>
            </a:r>
            <a:r>
              <a:rPr lang="en-US" dirty="0" err="1"/>
              <a:t>progressi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, </a:t>
            </a:r>
            <a:r>
              <a:rPr lang="en-US" dirty="0" err="1"/>
              <a:t>tanta</a:t>
            </a:r>
            <a:r>
              <a:rPr lang="en-US" dirty="0"/>
              <a:t> </a:t>
            </a:r>
            <a:r>
              <a:rPr lang="en-US" dirty="0" err="1"/>
              <a:t>tempestas</a:t>
            </a:r>
            <a:r>
              <a:rPr lang="en-US" dirty="0"/>
              <a:t> </a:t>
            </a:r>
            <a:r>
              <a:rPr lang="en-US" dirty="0" err="1"/>
              <a:t>subito</a:t>
            </a:r>
            <a:r>
              <a:rPr lang="en-US" dirty="0"/>
              <a:t> </a:t>
            </a:r>
            <a:r>
              <a:rPr lang="en-US" dirty="0" err="1"/>
              <a:t>coorta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navium</a:t>
            </a:r>
            <a:r>
              <a:rPr lang="en-US" dirty="0"/>
              <a:t> </a:t>
            </a:r>
            <a:r>
              <a:rPr lang="en-US" dirty="0" err="1"/>
              <a:t>cursum</a:t>
            </a:r>
            <a:r>
              <a:rPr lang="en-US" dirty="0"/>
              <a:t> </a:t>
            </a:r>
            <a:r>
              <a:rPr lang="en-US" dirty="0" err="1"/>
              <a:t>tenere</a:t>
            </a:r>
            <a:r>
              <a:rPr lang="en-US" dirty="0"/>
              <a:t> posset,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aliae</a:t>
            </a:r>
            <a:r>
              <a:rPr lang="en-US" dirty="0"/>
              <a:t> alias in </a:t>
            </a:r>
            <a:r>
              <a:rPr lang="en-US" dirty="0" err="1"/>
              <a:t>partis</a:t>
            </a:r>
            <a:r>
              <a:rPr lang="en-US" dirty="0"/>
              <a:t> </a:t>
            </a:r>
            <a:r>
              <a:rPr lang="en-US" dirty="0" err="1"/>
              <a:t>disicerentur</a:t>
            </a:r>
            <a:r>
              <a:rPr lang="en-US" dirty="0"/>
              <a:t>. </a:t>
            </a:r>
            <a:r>
              <a:rPr lang="en-US" dirty="0" err="1"/>
              <a:t>Navis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qua ipse </a:t>
            </a:r>
            <a:r>
              <a:rPr lang="en-US" dirty="0" err="1"/>
              <a:t>Ulixes</a:t>
            </a:r>
            <a:r>
              <a:rPr lang="en-US" dirty="0"/>
              <a:t> </a:t>
            </a:r>
            <a:r>
              <a:rPr lang="en-US" dirty="0" err="1"/>
              <a:t>vehebatur</a:t>
            </a:r>
            <a:r>
              <a:rPr lang="en-US" dirty="0"/>
              <a:t> vi </a:t>
            </a:r>
            <a:r>
              <a:rPr lang="en-US" dirty="0" err="1"/>
              <a:t>tempestatis</a:t>
            </a:r>
            <a:r>
              <a:rPr lang="en-US" dirty="0"/>
              <a:t> ad meridiem </a:t>
            </a:r>
            <a:r>
              <a:rPr lang="en-US" dirty="0" err="1"/>
              <a:t>delata</a:t>
            </a:r>
            <a:r>
              <a:rPr lang="en-US" dirty="0"/>
              <a:t> </a:t>
            </a:r>
            <a:r>
              <a:rPr lang="en-US" dirty="0" err="1"/>
              <a:t>decimo</a:t>
            </a:r>
            <a:r>
              <a:rPr lang="en-US" dirty="0"/>
              <a:t> die ad </a:t>
            </a:r>
            <a:r>
              <a:rPr lang="en-US" dirty="0" err="1"/>
              <a:t>litus</a:t>
            </a:r>
            <a:r>
              <a:rPr lang="en-US" dirty="0"/>
              <a:t> </a:t>
            </a:r>
            <a:r>
              <a:rPr lang="en-US" dirty="0" err="1"/>
              <a:t>Libyae</a:t>
            </a:r>
            <a:r>
              <a:rPr lang="en-US" dirty="0"/>
              <a:t> </a:t>
            </a:r>
            <a:r>
              <a:rPr lang="en-US" dirty="0" err="1"/>
              <a:t>appulsa</a:t>
            </a:r>
            <a:r>
              <a:rPr lang="en-US" dirty="0"/>
              <a:t> est. </a:t>
            </a:r>
            <a:r>
              <a:rPr lang="en-US" dirty="0" err="1"/>
              <a:t>Ancoris</a:t>
            </a:r>
            <a:r>
              <a:rPr lang="en-US" dirty="0"/>
              <a:t> </a:t>
            </a:r>
            <a:r>
              <a:rPr lang="en-US" dirty="0" err="1"/>
              <a:t>iactis</a:t>
            </a:r>
            <a:r>
              <a:rPr lang="en-US" dirty="0"/>
              <a:t> </a:t>
            </a:r>
            <a:r>
              <a:rPr lang="en-US" dirty="0" err="1"/>
              <a:t>Ulixes</a:t>
            </a:r>
            <a:r>
              <a:rPr lang="en-US" dirty="0"/>
              <a:t> </a:t>
            </a:r>
            <a:r>
              <a:rPr lang="en-US" dirty="0" err="1"/>
              <a:t>constituit</a:t>
            </a:r>
            <a:r>
              <a:rPr lang="en-US" dirty="0"/>
              <a:t> </a:t>
            </a:r>
            <a:r>
              <a:rPr lang="en-US" dirty="0" err="1"/>
              <a:t>nonnullos</a:t>
            </a:r>
            <a:r>
              <a:rPr lang="en-US" dirty="0"/>
              <a:t> e </a:t>
            </a:r>
            <a:r>
              <a:rPr lang="en-US" dirty="0" err="1"/>
              <a:t>sociis</a:t>
            </a:r>
            <a:r>
              <a:rPr lang="en-US" dirty="0"/>
              <a:t> in </a:t>
            </a:r>
            <a:r>
              <a:rPr lang="en-US" dirty="0" err="1"/>
              <a:t>terram</a:t>
            </a:r>
            <a:r>
              <a:rPr lang="en-US" dirty="0"/>
              <a:t> </a:t>
            </a:r>
            <a:r>
              <a:rPr lang="en-US" dirty="0" err="1"/>
              <a:t>exponere</a:t>
            </a:r>
            <a:r>
              <a:rPr lang="en-US" dirty="0"/>
              <a:t>, qui </a:t>
            </a:r>
            <a:r>
              <a:rPr lang="en-US" dirty="0" err="1"/>
              <a:t>aquam</a:t>
            </a:r>
            <a:r>
              <a:rPr lang="en-US" dirty="0"/>
              <a:t> ad </a:t>
            </a:r>
            <a:r>
              <a:rPr lang="en-US" dirty="0" err="1"/>
              <a:t>navem</a:t>
            </a:r>
            <a:r>
              <a:rPr lang="en-US" dirty="0"/>
              <a:t> </a:t>
            </a:r>
            <a:r>
              <a:rPr lang="en-US" dirty="0" err="1"/>
              <a:t>referrent</a:t>
            </a:r>
            <a:r>
              <a:rPr lang="en-US" dirty="0"/>
              <a:t> et </a:t>
            </a:r>
            <a:r>
              <a:rPr lang="en-US" dirty="0" err="1"/>
              <a:t>qualis</a:t>
            </a:r>
            <a:r>
              <a:rPr lang="en-US" dirty="0"/>
              <a:t> </a:t>
            </a:r>
            <a:r>
              <a:rPr lang="en-US" dirty="0" err="1"/>
              <a:t>esset</a:t>
            </a:r>
            <a:r>
              <a:rPr lang="en-US" dirty="0"/>
              <a:t> </a:t>
            </a:r>
            <a:r>
              <a:rPr lang="en-US" dirty="0" err="1"/>
              <a:t>natura</a:t>
            </a:r>
            <a:r>
              <a:rPr lang="en-US" dirty="0"/>
              <a:t> </a:t>
            </a:r>
            <a:r>
              <a:rPr lang="en-US" dirty="0" err="1"/>
              <a:t>eius</a:t>
            </a:r>
            <a:r>
              <a:rPr lang="en-US" dirty="0"/>
              <a:t> </a:t>
            </a:r>
            <a:r>
              <a:rPr lang="en-US" dirty="0" err="1"/>
              <a:t>regionis</a:t>
            </a:r>
            <a:r>
              <a:rPr lang="en-US" dirty="0"/>
              <a:t> </a:t>
            </a:r>
            <a:r>
              <a:rPr lang="en-US" dirty="0" err="1"/>
              <a:t>cognoscerent</a:t>
            </a:r>
            <a:r>
              <a:rPr lang="en-US" dirty="0"/>
              <a:t>. Hi </a:t>
            </a:r>
            <a:r>
              <a:rPr lang="en-US" dirty="0" err="1"/>
              <a:t>igitur</a:t>
            </a:r>
            <a:r>
              <a:rPr lang="en-US" dirty="0"/>
              <a:t> e </a:t>
            </a:r>
            <a:r>
              <a:rPr lang="en-US" dirty="0" err="1"/>
              <a:t>navi</a:t>
            </a:r>
            <a:r>
              <a:rPr lang="en-US" dirty="0"/>
              <a:t> </a:t>
            </a:r>
            <a:r>
              <a:rPr lang="en-US" dirty="0" err="1"/>
              <a:t>egressi</a:t>
            </a:r>
            <a:r>
              <a:rPr lang="en-US" dirty="0"/>
              <a:t> </a:t>
            </a:r>
            <a:r>
              <a:rPr lang="en-US" dirty="0" err="1"/>
              <a:t>imperata</a:t>
            </a:r>
            <a:r>
              <a:rPr lang="en-US" dirty="0"/>
              <a:t> </a:t>
            </a:r>
            <a:r>
              <a:rPr lang="en-US" dirty="0" err="1"/>
              <a:t>facere</a:t>
            </a:r>
            <a:r>
              <a:rPr lang="en-US" dirty="0"/>
              <a:t> </a:t>
            </a:r>
            <a:r>
              <a:rPr lang="en-US" dirty="0" err="1"/>
              <a:t>parabant</a:t>
            </a:r>
            <a:r>
              <a:rPr lang="en-US" dirty="0"/>
              <a:t>. Dum </a:t>
            </a:r>
            <a:r>
              <a:rPr lang="en-US" dirty="0" err="1"/>
              <a:t>tamen</a:t>
            </a:r>
            <a:r>
              <a:rPr lang="en-US" dirty="0"/>
              <a:t> </a:t>
            </a:r>
            <a:r>
              <a:rPr lang="en-US" dirty="0" err="1"/>
              <a:t>fontem</a:t>
            </a:r>
            <a:r>
              <a:rPr lang="en-US" dirty="0"/>
              <a:t> </a:t>
            </a:r>
            <a:r>
              <a:rPr lang="en-US" dirty="0" err="1"/>
              <a:t>quaerunt</a:t>
            </a:r>
            <a:r>
              <a:rPr lang="en-US" dirty="0"/>
              <a:t>, </a:t>
            </a:r>
            <a:r>
              <a:rPr lang="en-US" dirty="0" err="1"/>
              <a:t>quibusdam</a:t>
            </a:r>
            <a:r>
              <a:rPr lang="en-US" dirty="0"/>
              <a:t> ex </a:t>
            </a:r>
            <a:r>
              <a:rPr lang="en-US" dirty="0" err="1"/>
              <a:t>incolis</a:t>
            </a:r>
            <a:r>
              <a:rPr lang="en-US" dirty="0"/>
              <a:t> </a:t>
            </a:r>
            <a:r>
              <a:rPr lang="en-US" dirty="0" err="1"/>
              <a:t>obviam</a:t>
            </a:r>
            <a:r>
              <a:rPr lang="en-US" dirty="0"/>
              <a:t> </a:t>
            </a:r>
            <a:r>
              <a:rPr lang="en-US" dirty="0" err="1"/>
              <a:t>facti</a:t>
            </a:r>
            <a:r>
              <a:rPr lang="en-US" dirty="0"/>
              <a:t> ab </a:t>
            </a:r>
            <a:r>
              <a:rPr lang="en-US" dirty="0" err="1"/>
              <a:t>iis</a:t>
            </a:r>
            <a:r>
              <a:rPr lang="en-US" dirty="0"/>
              <a:t> </a:t>
            </a:r>
            <a:r>
              <a:rPr lang="en-US" dirty="0" err="1"/>
              <a:t>hospitio</a:t>
            </a:r>
            <a:r>
              <a:rPr lang="en-US" dirty="0"/>
              <a:t> </a:t>
            </a:r>
            <a:r>
              <a:rPr lang="en-US" dirty="0" err="1"/>
              <a:t>accepti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. </a:t>
            </a:r>
            <a:r>
              <a:rPr lang="en-US" dirty="0" err="1"/>
              <a:t>Accidit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maior</a:t>
            </a:r>
            <a:r>
              <a:rPr lang="en-US" dirty="0"/>
              <a:t> pars </a:t>
            </a:r>
            <a:r>
              <a:rPr lang="en-US" dirty="0" err="1"/>
              <a:t>victus</a:t>
            </a:r>
            <a:r>
              <a:rPr lang="en-US" dirty="0"/>
              <a:t> </a:t>
            </a:r>
            <a:r>
              <a:rPr lang="en-US" dirty="0" err="1"/>
              <a:t>eorum</a:t>
            </a:r>
            <a:r>
              <a:rPr lang="en-US" dirty="0"/>
              <a:t> </a:t>
            </a:r>
            <a:r>
              <a:rPr lang="en-US" dirty="0" err="1"/>
              <a:t>hominum</a:t>
            </a:r>
            <a:r>
              <a:rPr lang="en-US" dirty="0"/>
              <a:t> in </a:t>
            </a:r>
            <a:r>
              <a:rPr lang="en-US" dirty="0" err="1"/>
              <a:t>miro</a:t>
            </a:r>
            <a:r>
              <a:rPr lang="en-US" dirty="0"/>
              <a:t> </a:t>
            </a:r>
            <a:r>
              <a:rPr lang="en-US" dirty="0" err="1"/>
              <a:t>quodam</a:t>
            </a:r>
            <a:r>
              <a:rPr lang="en-US" dirty="0"/>
              <a:t> </a:t>
            </a:r>
            <a:r>
              <a:rPr lang="en-US" dirty="0" err="1"/>
              <a:t>fructu</a:t>
            </a:r>
            <a:r>
              <a:rPr lang="en-US" dirty="0"/>
              <a:t> </a:t>
            </a:r>
            <a:r>
              <a:rPr lang="en-US" dirty="0" err="1"/>
              <a:t>quem</a:t>
            </a:r>
            <a:r>
              <a:rPr lang="en-US" dirty="0"/>
              <a:t> </a:t>
            </a:r>
            <a:r>
              <a:rPr lang="en-US" dirty="0" err="1"/>
              <a:t>lotum</a:t>
            </a:r>
            <a:r>
              <a:rPr lang="en-US" dirty="0"/>
              <a:t> </a:t>
            </a:r>
            <a:r>
              <a:rPr lang="en-US" dirty="0" err="1"/>
              <a:t>appellabant</a:t>
            </a:r>
            <a:r>
              <a:rPr lang="en-US" dirty="0"/>
              <a:t> </a:t>
            </a:r>
            <a:r>
              <a:rPr lang="en-US" dirty="0" err="1"/>
              <a:t>consisteret</a:t>
            </a:r>
            <a:r>
              <a:rPr lang="en-US" dirty="0"/>
              <a:t>. Quam cum </a:t>
            </a:r>
            <a:r>
              <a:rPr lang="en-US" dirty="0" err="1"/>
              <a:t>Graeci</a:t>
            </a:r>
            <a:r>
              <a:rPr lang="en-US" dirty="0"/>
              <a:t> </a:t>
            </a:r>
            <a:r>
              <a:rPr lang="en-US" dirty="0" err="1"/>
              <a:t>gustassent</a:t>
            </a:r>
            <a:r>
              <a:rPr lang="en-US" dirty="0"/>
              <a:t>, </a:t>
            </a:r>
            <a:r>
              <a:rPr lang="en-US" dirty="0" err="1"/>
              <a:t>patriae</a:t>
            </a:r>
            <a:r>
              <a:rPr lang="en-US" dirty="0"/>
              <a:t> et </a:t>
            </a:r>
            <a:r>
              <a:rPr lang="en-US" dirty="0" err="1"/>
              <a:t>sociorum</a:t>
            </a:r>
            <a:r>
              <a:rPr lang="en-US" dirty="0"/>
              <a:t> </a:t>
            </a:r>
            <a:r>
              <a:rPr lang="en-US" dirty="0" err="1"/>
              <a:t>statim</a:t>
            </a:r>
            <a:r>
              <a:rPr lang="en-US" dirty="0"/>
              <a:t> </a:t>
            </a:r>
            <a:r>
              <a:rPr lang="en-US" dirty="0" err="1"/>
              <a:t>obliti</a:t>
            </a:r>
            <a:r>
              <a:rPr lang="en-US" dirty="0"/>
              <a:t> </a:t>
            </a:r>
            <a:r>
              <a:rPr lang="en-US" dirty="0" err="1"/>
              <a:t>confirmaverunt</a:t>
            </a:r>
            <a:r>
              <a:rPr lang="en-US" dirty="0"/>
              <a:t> se semper in </a:t>
            </a:r>
            <a:r>
              <a:rPr lang="en-US" dirty="0" err="1"/>
              <a:t>ea</a:t>
            </a:r>
            <a:r>
              <a:rPr lang="en-US" dirty="0"/>
              <a:t> terra </a:t>
            </a:r>
            <a:r>
              <a:rPr lang="en-US" dirty="0" err="1"/>
              <a:t>mansuros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dulci</a:t>
            </a:r>
            <a:r>
              <a:rPr lang="en-US" dirty="0"/>
              <a:t>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cibo</a:t>
            </a:r>
            <a:r>
              <a:rPr lang="en-US" dirty="0"/>
              <a:t> in </a:t>
            </a:r>
            <a:r>
              <a:rPr lang="en-US" dirty="0" err="1"/>
              <a:t>perpetuum</a:t>
            </a:r>
            <a:r>
              <a:rPr lang="en-US" dirty="0"/>
              <a:t> </a:t>
            </a:r>
            <a:r>
              <a:rPr lang="en-US" dirty="0" err="1"/>
              <a:t>vescerentur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Find an example of </a:t>
            </a:r>
          </a:p>
          <a:p>
            <a:pPr lvl="1"/>
            <a:r>
              <a:rPr lang="en-US" dirty="0" smtClean="0"/>
              <a:t>Result clause</a:t>
            </a:r>
          </a:p>
          <a:p>
            <a:pPr lvl="1"/>
            <a:r>
              <a:rPr lang="en-US" dirty="0" smtClean="0"/>
              <a:t>Relative clause</a:t>
            </a:r>
          </a:p>
          <a:p>
            <a:pPr lvl="1"/>
            <a:r>
              <a:rPr lang="en-US" dirty="0" smtClean="0"/>
              <a:t>Indirect question</a:t>
            </a:r>
          </a:p>
          <a:p>
            <a:pPr lvl="1"/>
            <a:r>
              <a:rPr lang="en-US" dirty="0" smtClean="0"/>
              <a:t>Perfect Active participle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7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Brevi</a:t>
            </a:r>
            <a:r>
              <a:rPr lang="en-US" dirty="0"/>
              <a:t> </a:t>
            </a:r>
            <a:r>
              <a:rPr lang="en-US" dirty="0" err="1"/>
              <a:t>intermisso</a:t>
            </a:r>
            <a:r>
              <a:rPr lang="en-US" dirty="0"/>
              <a:t> </a:t>
            </a:r>
            <a:r>
              <a:rPr lang="en-US" dirty="0" err="1"/>
              <a:t>spatio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Ulixes</a:t>
            </a:r>
            <a:r>
              <a:rPr lang="en-US" dirty="0">
                <a:solidFill>
                  <a:srgbClr val="FF0000"/>
                </a:solidFill>
              </a:rPr>
              <a:t> ad </a:t>
            </a:r>
            <a:r>
              <a:rPr lang="en-US" dirty="0" err="1">
                <a:solidFill>
                  <a:srgbClr val="FF0000"/>
                </a:solidFill>
              </a:rPr>
              <a:t>omnia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pericula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subeunda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paratus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ianuam</a:t>
            </a:r>
            <a:r>
              <a:rPr lang="en-US" dirty="0"/>
              <a:t> </a:t>
            </a:r>
            <a:r>
              <a:rPr lang="en-US" dirty="0" err="1"/>
              <a:t>pulsavit</a:t>
            </a:r>
            <a:r>
              <a:rPr lang="en-US" dirty="0"/>
              <a:t>, et </a:t>
            </a:r>
            <a:r>
              <a:rPr lang="en-US" dirty="0" err="1">
                <a:solidFill>
                  <a:srgbClr val="00B050"/>
                </a:solidFill>
              </a:rPr>
              <a:t>foribus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patefactis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ab </a:t>
            </a:r>
            <a:r>
              <a:rPr lang="en-US" dirty="0" err="1"/>
              <a:t>ipsa</a:t>
            </a:r>
            <a:r>
              <a:rPr lang="en-US" dirty="0"/>
              <a:t> Circe </a:t>
            </a:r>
            <a:r>
              <a:rPr lang="en-US" dirty="0" err="1"/>
              <a:t>benigne</a:t>
            </a:r>
            <a:r>
              <a:rPr lang="en-US" dirty="0"/>
              <a:t> </a:t>
            </a:r>
            <a:r>
              <a:rPr lang="en-US" dirty="0" err="1"/>
              <a:t>exceptus</a:t>
            </a:r>
            <a:r>
              <a:rPr lang="en-US" dirty="0"/>
              <a:t> est. Omnia </a:t>
            </a:r>
            <a:r>
              <a:rPr lang="en-US" dirty="0" err="1"/>
              <a:t>eodem</a:t>
            </a:r>
            <a:r>
              <a:rPr lang="en-US" dirty="0"/>
              <a:t>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atque</a:t>
            </a:r>
            <a:r>
              <a:rPr lang="en-US" dirty="0"/>
              <a:t> </a:t>
            </a:r>
            <a:r>
              <a:rPr lang="en-US" dirty="0" err="1"/>
              <a:t>antea</a:t>
            </a:r>
            <a:r>
              <a:rPr lang="en-US" dirty="0"/>
              <a:t> </a:t>
            </a:r>
            <a:r>
              <a:rPr lang="en-US" dirty="0" err="1"/>
              <a:t>facta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. </a:t>
            </a:r>
            <a:r>
              <a:rPr lang="en-US" dirty="0" err="1"/>
              <a:t>Cenam</a:t>
            </a:r>
            <a:r>
              <a:rPr lang="en-US" dirty="0"/>
              <a:t> </a:t>
            </a:r>
            <a:r>
              <a:rPr lang="en-US" dirty="0" err="1"/>
              <a:t>magnifice</a:t>
            </a:r>
            <a:r>
              <a:rPr lang="en-US" dirty="0"/>
              <a:t> </a:t>
            </a:r>
            <a:r>
              <a:rPr lang="en-US" dirty="0" err="1"/>
              <a:t>instructam</a:t>
            </a:r>
            <a:r>
              <a:rPr lang="en-US" dirty="0"/>
              <a:t> </a:t>
            </a:r>
            <a:r>
              <a:rPr lang="en-US" dirty="0" err="1"/>
              <a:t>vidit</a:t>
            </a:r>
            <a:r>
              <a:rPr lang="en-US" dirty="0"/>
              <a:t> et </a:t>
            </a:r>
            <a:r>
              <a:rPr lang="en-US" dirty="0" err="1"/>
              <a:t>accumbere</a:t>
            </a:r>
            <a:r>
              <a:rPr lang="en-US" dirty="0"/>
              <a:t> </a:t>
            </a:r>
            <a:r>
              <a:rPr lang="en-US" dirty="0" err="1"/>
              <a:t>iussus</a:t>
            </a:r>
            <a:r>
              <a:rPr lang="en-US" dirty="0"/>
              <a:t> est. </a:t>
            </a:r>
            <a:r>
              <a:rPr lang="en-US" dirty="0" err="1"/>
              <a:t>Mox</a:t>
            </a:r>
            <a:r>
              <a:rPr lang="en-US" dirty="0"/>
              <a:t>, </a:t>
            </a:r>
            <a:r>
              <a:rPr lang="en-US" dirty="0" err="1"/>
              <a:t>ubi</a:t>
            </a:r>
            <a:r>
              <a:rPr lang="en-US" dirty="0"/>
              <a:t> fames </a:t>
            </a:r>
            <a:r>
              <a:rPr lang="en-US" dirty="0" err="1"/>
              <a:t>cibo</a:t>
            </a:r>
            <a:r>
              <a:rPr lang="en-US" dirty="0"/>
              <a:t> </a:t>
            </a:r>
            <a:r>
              <a:rPr lang="en-US" dirty="0" err="1"/>
              <a:t>depulsa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Circe </a:t>
            </a:r>
            <a:r>
              <a:rPr lang="en-US" dirty="0" err="1"/>
              <a:t>poculum</a:t>
            </a:r>
            <a:r>
              <a:rPr lang="en-US" dirty="0"/>
              <a:t> </a:t>
            </a:r>
            <a:r>
              <a:rPr lang="en-US" dirty="0" err="1"/>
              <a:t>aureum</a:t>
            </a:r>
            <a:r>
              <a:rPr lang="en-US" dirty="0"/>
              <a:t> vino </a:t>
            </a:r>
            <a:r>
              <a:rPr lang="en-US" dirty="0" err="1"/>
              <a:t>repletum</a:t>
            </a:r>
            <a:r>
              <a:rPr lang="en-US" dirty="0"/>
              <a:t> </a:t>
            </a:r>
            <a:r>
              <a:rPr lang="en-US" dirty="0" err="1"/>
              <a:t>Ulixi</a:t>
            </a:r>
            <a:r>
              <a:rPr lang="en-US" dirty="0"/>
              <a:t> </a:t>
            </a:r>
            <a:r>
              <a:rPr lang="en-US" dirty="0" err="1"/>
              <a:t>dedit</a:t>
            </a:r>
            <a:r>
              <a:rPr lang="en-US" dirty="0"/>
              <a:t>. </a:t>
            </a:r>
            <a:r>
              <a:rPr lang="en-US" dirty="0" err="1"/>
              <a:t>Ille</a:t>
            </a:r>
            <a:r>
              <a:rPr lang="en-US" dirty="0"/>
              <a:t> </a:t>
            </a:r>
            <a:r>
              <a:rPr lang="en-US" dirty="0" err="1"/>
              <a:t>etsi</a:t>
            </a:r>
            <a:r>
              <a:rPr lang="en-US" dirty="0"/>
              <a:t> </a:t>
            </a:r>
            <a:r>
              <a:rPr lang="en-US" dirty="0" err="1"/>
              <a:t>suspicatus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venenum</a:t>
            </a:r>
            <a:r>
              <a:rPr lang="en-US" dirty="0"/>
              <a:t> </a:t>
            </a:r>
            <a:r>
              <a:rPr lang="en-US" dirty="0" err="1"/>
              <a:t>sibi</a:t>
            </a:r>
            <a:r>
              <a:rPr lang="en-US" dirty="0"/>
              <a:t> </a:t>
            </a:r>
            <a:r>
              <a:rPr lang="en-US" dirty="0" err="1"/>
              <a:t>paratum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, </a:t>
            </a:r>
            <a:r>
              <a:rPr lang="en-US" dirty="0" err="1"/>
              <a:t>poculum</a:t>
            </a:r>
            <a:r>
              <a:rPr lang="en-US" dirty="0"/>
              <a:t> </a:t>
            </a:r>
            <a:r>
              <a:rPr lang="en-US" dirty="0" err="1"/>
              <a:t>exhausit</a:t>
            </a:r>
            <a:r>
              <a:rPr lang="en-US" dirty="0"/>
              <a:t>; quo facto Circe </a:t>
            </a:r>
            <a:r>
              <a:rPr lang="en-US" dirty="0" err="1"/>
              <a:t>postquam</a:t>
            </a:r>
            <a:r>
              <a:rPr lang="en-US" dirty="0"/>
              <a:t> caput </a:t>
            </a:r>
            <a:r>
              <a:rPr lang="en-US" dirty="0" err="1"/>
              <a:t>eius</a:t>
            </a:r>
            <a:r>
              <a:rPr lang="en-US" dirty="0"/>
              <a:t> </a:t>
            </a:r>
            <a:r>
              <a:rPr lang="en-US" dirty="0" err="1"/>
              <a:t>baculo</a:t>
            </a:r>
            <a:r>
              <a:rPr lang="en-US" dirty="0"/>
              <a:t> </a:t>
            </a:r>
            <a:r>
              <a:rPr lang="en-US" dirty="0" err="1"/>
              <a:t>tetigit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ea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verba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locuta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est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/>
              <a:t>quibus</a:t>
            </a:r>
            <a:r>
              <a:rPr lang="en-US" dirty="0"/>
              <a:t> </a:t>
            </a:r>
            <a:r>
              <a:rPr lang="en-US" dirty="0" err="1"/>
              <a:t>socios</a:t>
            </a:r>
            <a:r>
              <a:rPr lang="en-US" dirty="0"/>
              <a:t> </a:t>
            </a:r>
            <a:r>
              <a:rPr lang="en-US" dirty="0" err="1"/>
              <a:t>eius</a:t>
            </a:r>
            <a:r>
              <a:rPr lang="en-US" dirty="0"/>
              <a:t> </a:t>
            </a:r>
            <a:r>
              <a:rPr lang="en-US" dirty="0" err="1"/>
              <a:t>antea</a:t>
            </a:r>
            <a:r>
              <a:rPr lang="en-US" dirty="0"/>
              <a:t> in </a:t>
            </a:r>
            <a:r>
              <a:rPr lang="en-US" dirty="0" err="1"/>
              <a:t>porcos</a:t>
            </a:r>
            <a:r>
              <a:rPr lang="en-US" dirty="0"/>
              <a:t> </a:t>
            </a:r>
            <a:r>
              <a:rPr lang="en-US" dirty="0" err="1"/>
              <a:t>converterat</a:t>
            </a:r>
            <a:r>
              <a:rPr lang="en-US" dirty="0"/>
              <a:t>. Res </a:t>
            </a:r>
            <a:r>
              <a:rPr lang="en-US" dirty="0" err="1"/>
              <a:t>tamen</a:t>
            </a:r>
            <a:r>
              <a:rPr lang="en-US" dirty="0"/>
              <a:t> </a:t>
            </a:r>
            <a:r>
              <a:rPr lang="en-US" dirty="0" err="1"/>
              <a:t>omnino</a:t>
            </a:r>
            <a:r>
              <a:rPr lang="en-US" dirty="0"/>
              <a:t> </a:t>
            </a:r>
            <a:r>
              <a:rPr lang="en-US" dirty="0" err="1"/>
              <a:t>aliter</a:t>
            </a:r>
            <a:r>
              <a:rPr lang="en-US" dirty="0"/>
              <a:t> </a:t>
            </a:r>
            <a:r>
              <a:rPr lang="en-US" dirty="0" err="1"/>
              <a:t>evenit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atque</a:t>
            </a:r>
            <a:r>
              <a:rPr lang="en-US" dirty="0"/>
              <a:t> </a:t>
            </a:r>
            <a:r>
              <a:rPr lang="en-US" dirty="0" err="1"/>
              <a:t>illa</a:t>
            </a:r>
            <a:r>
              <a:rPr lang="en-US" dirty="0"/>
              <a:t> </a:t>
            </a:r>
            <a:r>
              <a:rPr lang="en-US" dirty="0" err="1"/>
              <a:t>speraverat</a:t>
            </a:r>
            <a:r>
              <a:rPr lang="en-US" dirty="0"/>
              <a:t>. Tanta </a:t>
            </a:r>
            <a:r>
              <a:rPr lang="en-US" dirty="0" err="1"/>
              <a:t>enim</a:t>
            </a:r>
            <a:r>
              <a:rPr lang="en-US" dirty="0"/>
              <a:t> vis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eius</a:t>
            </a:r>
            <a:r>
              <a:rPr lang="en-US" dirty="0"/>
              <a:t> </a:t>
            </a:r>
            <a:r>
              <a:rPr lang="en-US" dirty="0" err="1"/>
              <a:t>herbae</a:t>
            </a:r>
            <a:r>
              <a:rPr lang="en-US" dirty="0"/>
              <a:t> quam </a:t>
            </a:r>
            <a:r>
              <a:rPr lang="en-US" dirty="0" err="1"/>
              <a:t>Ulixi</a:t>
            </a:r>
            <a:r>
              <a:rPr lang="en-US" dirty="0"/>
              <a:t> </a:t>
            </a:r>
            <a:r>
              <a:rPr lang="en-US" dirty="0" err="1"/>
              <a:t>Mercurius</a:t>
            </a:r>
            <a:r>
              <a:rPr lang="en-US" dirty="0"/>
              <a:t> </a:t>
            </a:r>
            <a:r>
              <a:rPr lang="en-US" dirty="0" err="1"/>
              <a:t>dederat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venenum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verba</a:t>
            </a:r>
            <a:r>
              <a:rPr lang="en-US" dirty="0"/>
              <a:t> </a:t>
            </a:r>
            <a:r>
              <a:rPr lang="en-US" dirty="0" err="1"/>
              <a:t>quicquam</a:t>
            </a:r>
            <a:r>
              <a:rPr lang="en-US" dirty="0"/>
              <a:t> </a:t>
            </a:r>
            <a:r>
              <a:rPr lang="en-US" dirty="0" err="1"/>
              <a:t>efficere</a:t>
            </a:r>
            <a:r>
              <a:rPr lang="en-US" dirty="0"/>
              <a:t> </a:t>
            </a:r>
            <a:r>
              <a:rPr lang="en-US" dirty="0" err="1"/>
              <a:t>possent</a:t>
            </a:r>
            <a:r>
              <a:rPr lang="en-US" dirty="0"/>
              <a:t>. </a:t>
            </a:r>
            <a:r>
              <a:rPr lang="en-US" dirty="0" err="1"/>
              <a:t>Ulixes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praeceptum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erat</a:t>
            </a:r>
            <a:r>
              <a:rPr lang="en-US" dirty="0"/>
              <a:t>, </a:t>
            </a:r>
            <a:r>
              <a:rPr lang="en-US" dirty="0" err="1"/>
              <a:t>gladio</a:t>
            </a:r>
            <a:r>
              <a:rPr lang="en-US" dirty="0"/>
              <a:t> </a:t>
            </a:r>
            <a:r>
              <a:rPr lang="en-US" dirty="0" err="1"/>
              <a:t>stricto</a:t>
            </a:r>
            <a:r>
              <a:rPr lang="en-US" dirty="0"/>
              <a:t> </a:t>
            </a:r>
            <a:r>
              <a:rPr lang="en-US" dirty="0" err="1"/>
              <a:t>impetum</a:t>
            </a:r>
            <a:r>
              <a:rPr lang="en-US" dirty="0"/>
              <a:t> in </a:t>
            </a:r>
            <a:r>
              <a:rPr lang="en-US" dirty="0" err="1"/>
              <a:t>eam</a:t>
            </a:r>
            <a:r>
              <a:rPr lang="en-US" dirty="0"/>
              <a:t> </a:t>
            </a:r>
            <a:r>
              <a:rPr lang="en-US" dirty="0" err="1"/>
              <a:t>fecit</a:t>
            </a:r>
            <a:r>
              <a:rPr lang="en-US" dirty="0"/>
              <a:t> et mortem </a:t>
            </a:r>
            <a:r>
              <a:rPr lang="en-US" dirty="0" err="1"/>
              <a:t>minitabatur</a:t>
            </a:r>
            <a:r>
              <a:rPr lang="en-US" dirty="0"/>
              <a:t>. Circe cum </a:t>
            </a:r>
            <a:r>
              <a:rPr lang="en-US" dirty="0" err="1"/>
              <a:t>artem</a:t>
            </a:r>
            <a:r>
              <a:rPr lang="en-US" dirty="0"/>
              <a:t> </a:t>
            </a:r>
            <a:r>
              <a:rPr lang="en-US" dirty="0" err="1"/>
              <a:t>suam</a:t>
            </a:r>
            <a:r>
              <a:rPr lang="en-US" dirty="0"/>
              <a:t> nihil </a:t>
            </a:r>
            <a:r>
              <a:rPr lang="en-US" dirty="0" err="1"/>
              <a:t>valere</a:t>
            </a:r>
            <a:r>
              <a:rPr lang="en-US" dirty="0"/>
              <a:t> </a:t>
            </a:r>
            <a:r>
              <a:rPr lang="en-US" dirty="0" err="1"/>
              <a:t>sensisset</a:t>
            </a:r>
            <a:r>
              <a:rPr lang="en-US" dirty="0"/>
              <a:t>, </a:t>
            </a:r>
            <a:r>
              <a:rPr lang="en-US" dirty="0" err="1"/>
              <a:t>multis</a:t>
            </a:r>
            <a:r>
              <a:rPr lang="en-US" dirty="0"/>
              <a:t> cum </a:t>
            </a:r>
            <a:r>
              <a:rPr lang="en-US" dirty="0" err="1"/>
              <a:t>lacrimis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obsecrare</a:t>
            </a:r>
            <a:r>
              <a:rPr lang="en-US" dirty="0"/>
              <a:t> </a:t>
            </a:r>
            <a:r>
              <a:rPr lang="en-US" dirty="0" err="1"/>
              <a:t>coepit</a:t>
            </a:r>
            <a:r>
              <a:rPr lang="en-US" dirty="0"/>
              <a:t> ne </a:t>
            </a:r>
            <a:r>
              <a:rPr lang="en-US" dirty="0" err="1"/>
              <a:t>sibi</a:t>
            </a:r>
            <a:r>
              <a:rPr lang="en-US" dirty="0"/>
              <a:t> </a:t>
            </a:r>
            <a:r>
              <a:rPr lang="en-US" dirty="0" err="1"/>
              <a:t>vitam</a:t>
            </a:r>
            <a:r>
              <a:rPr lang="en-US" dirty="0"/>
              <a:t> </a:t>
            </a:r>
            <a:r>
              <a:rPr lang="en-US" dirty="0" err="1"/>
              <a:t>adimeret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Translate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Make a guess about the definitions of </a:t>
            </a:r>
            <a:r>
              <a:rPr lang="en-US" i="1" dirty="0" err="1" smtClean="0">
                <a:solidFill>
                  <a:srgbClr val="00B050"/>
                </a:solidFill>
              </a:rPr>
              <a:t>foris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and </a:t>
            </a:r>
            <a:r>
              <a:rPr lang="en-US" i="1" dirty="0" err="1" smtClean="0">
                <a:solidFill>
                  <a:srgbClr val="00B050"/>
                </a:solidFill>
              </a:rPr>
              <a:t>patefacere</a:t>
            </a:r>
            <a:endParaRPr lang="en-US" i="1" dirty="0" smtClean="0">
              <a:solidFill>
                <a:srgbClr val="00B050"/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What does </a:t>
            </a:r>
            <a:r>
              <a:rPr lang="en-US" i="1" dirty="0" err="1" smtClean="0">
                <a:solidFill>
                  <a:srgbClr val="7030A0"/>
                </a:solidFill>
              </a:rPr>
              <a:t>atque</a:t>
            </a:r>
            <a:r>
              <a:rPr lang="en-US" dirty="0" smtClean="0">
                <a:solidFill>
                  <a:srgbClr val="7030A0"/>
                </a:solidFill>
              </a:rPr>
              <a:t> mean in this story?  Compare with the one further down.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Is this “the words were spoken” or “she spoke the words”?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Translate</a:t>
            </a:r>
          </a:p>
          <a:p>
            <a:endParaRPr lang="en-US" dirty="0"/>
          </a:p>
          <a:p>
            <a:r>
              <a:rPr lang="en-US" dirty="0" smtClean="0"/>
              <a:t>Why does Circe give 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101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Postquam</a:t>
            </a:r>
            <a:r>
              <a:rPr lang="en-US" dirty="0"/>
              <a:t> </a:t>
            </a:r>
            <a:r>
              <a:rPr lang="en-US" dirty="0" err="1"/>
              <a:t>tamen</a:t>
            </a:r>
            <a:r>
              <a:rPr lang="en-US" dirty="0"/>
              <a:t> </a:t>
            </a:r>
            <a:r>
              <a:rPr lang="en-US" dirty="0" err="1"/>
              <a:t>pauca</a:t>
            </a:r>
            <a:r>
              <a:rPr lang="en-US" dirty="0"/>
              <a:t> </a:t>
            </a:r>
            <a:r>
              <a:rPr lang="en-US" dirty="0" err="1"/>
              <a:t>milia</a:t>
            </a:r>
            <a:r>
              <a:rPr lang="en-US" dirty="0"/>
              <a:t> </a:t>
            </a:r>
            <a:r>
              <a:rPr lang="en-US" dirty="0" err="1"/>
              <a:t>passuum</a:t>
            </a:r>
            <a:r>
              <a:rPr lang="en-US" dirty="0"/>
              <a:t> a </a:t>
            </a:r>
            <a:r>
              <a:rPr lang="en-US" dirty="0" err="1"/>
              <a:t>litore</a:t>
            </a:r>
            <a:r>
              <a:rPr lang="en-US" dirty="0"/>
              <a:t> </a:t>
            </a:r>
            <a:r>
              <a:rPr lang="en-US" dirty="0" err="1"/>
              <a:t>Troiae</a:t>
            </a:r>
            <a:r>
              <a:rPr lang="en-US" dirty="0"/>
              <a:t> </a:t>
            </a:r>
            <a:r>
              <a:rPr lang="en-US" dirty="0" err="1"/>
              <a:t>progressi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tanta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tempestas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subito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coorta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nulla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navium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cursum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tenere</a:t>
            </a:r>
            <a:r>
              <a:rPr lang="en-US" dirty="0">
                <a:solidFill>
                  <a:srgbClr val="FF0000"/>
                </a:solidFill>
              </a:rPr>
              <a:t> posset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aliae</a:t>
            </a:r>
            <a:r>
              <a:rPr lang="en-US" dirty="0"/>
              <a:t> alias in </a:t>
            </a:r>
            <a:r>
              <a:rPr lang="en-US" dirty="0" err="1"/>
              <a:t>partis</a:t>
            </a:r>
            <a:r>
              <a:rPr lang="en-US" dirty="0"/>
              <a:t> </a:t>
            </a:r>
            <a:r>
              <a:rPr lang="en-US" dirty="0" err="1"/>
              <a:t>disicerentur</a:t>
            </a:r>
            <a:r>
              <a:rPr lang="en-US" dirty="0"/>
              <a:t>. </a:t>
            </a:r>
            <a:r>
              <a:rPr lang="en-US" dirty="0" err="1"/>
              <a:t>Navis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qua ipse </a:t>
            </a:r>
            <a:r>
              <a:rPr lang="en-US" dirty="0" err="1">
                <a:solidFill>
                  <a:srgbClr val="00B050"/>
                </a:solidFill>
              </a:rPr>
              <a:t>Ulixes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vehebatur</a:t>
            </a:r>
            <a:r>
              <a:rPr lang="en-US" dirty="0"/>
              <a:t> vi </a:t>
            </a:r>
            <a:r>
              <a:rPr lang="en-US" dirty="0" err="1"/>
              <a:t>tempestatis</a:t>
            </a:r>
            <a:r>
              <a:rPr lang="en-US" dirty="0"/>
              <a:t> ad meridiem </a:t>
            </a:r>
            <a:r>
              <a:rPr lang="en-US" dirty="0" err="1"/>
              <a:t>delata</a:t>
            </a:r>
            <a:r>
              <a:rPr lang="en-US" dirty="0"/>
              <a:t> </a:t>
            </a:r>
            <a:r>
              <a:rPr lang="en-US" dirty="0" err="1"/>
              <a:t>decimo</a:t>
            </a:r>
            <a:r>
              <a:rPr lang="en-US" dirty="0"/>
              <a:t> die ad </a:t>
            </a:r>
            <a:r>
              <a:rPr lang="en-US" dirty="0" err="1"/>
              <a:t>litus</a:t>
            </a:r>
            <a:r>
              <a:rPr lang="en-US" dirty="0"/>
              <a:t> </a:t>
            </a:r>
            <a:r>
              <a:rPr lang="en-US" dirty="0" err="1"/>
              <a:t>Libyae</a:t>
            </a:r>
            <a:r>
              <a:rPr lang="en-US" dirty="0"/>
              <a:t> </a:t>
            </a:r>
            <a:r>
              <a:rPr lang="en-US" dirty="0" err="1"/>
              <a:t>appulsa</a:t>
            </a:r>
            <a:r>
              <a:rPr lang="en-US" dirty="0"/>
              <a:t> est. </a:t>
            </a:r>
            <a:r>
              <a:rPr lang="en-US" dirty="0" err="1"/>
              <a:t>Ancoris</a:t>
            </a:r>
            <a:r>
              <a:rPr lang="en-US" dirty="0"/>
              <a:t> </a:t>
            </a:r>
            <a:r>
              <a:rPr lang="en-US" dirty="0" err="1"/>
              <a:t>iactis</a:t>
            </a:r>
            <a:r>
              <a:rPr lang="en-US" dirty="0"/>
              <a:t> </a:t>
            </a:r>
            <a:r>
              <a:rPr lang="en-US" dirty="0" err="1"/>
              <a:t>Ulixes</a:t>
            </a:r>
            <a:r>
              <a:rPr lang="en-US" dirty="0"/>
              <a:t> </a:t>
            </a:r>
            <a:r>
              <a:rPr lang="en-US" dirty="0" err="1"/>
              <a:t>constituit</a:t>
            </a:r>
            <a:r>
              <a:rPr lang="en-US" dirty="0"/>
              <a:t> </a:t>
            </a:r>
            <a:r>
              <a:rPr lang="en-US" dirty="0" err="1"/>
              <a:t>nonnullos</a:t>
            </a:r>
            <a:r>
              <a:rPr lang="en-US" dirty="0"/>
              <a:t> e </a:t>
            </a:r>
            <a:r>
              <a:rPr lang="en-US" dirty="0" err="1"/>
              <a:t>sociis</a:t>
            </a:r>
            <a:r>
              <a:rPr lang="en-US" dirty="0"/>
              <a:t> in </a:t>
            </a:r>
            <a:r>
              <a:rPr lang="en-US" dirty="0" err="1"/>
              <a:t>terram</a:t>
            </a:r>
            <a:r>
              <a:rPr lang="en-US" dirty="0"/>
              <a:t> </a:t>
            </a:r>
            <a:r>
              <a:rPr lang="en-US" dirty="0" err="1"/>
              <a:t>exponere</a:t>
            </a:r>
            <a:r>
              <a:rPr lang="en-US" dirty="0"/>
              <a:t>, qui </a:t>
            </a:r>
            <a:r>
              <a:rPr lang="en-US" dirty="0" err="1"/>
              <a:t>aquam</a:t>
            </a:r>
            <a:r>
              <a:rPr lang="en-US" dirty="0"/>
              <a:t> ad </a:t>
            </a:r>
            <a:r>
              <a:rPr lang="en-US" dirty="0" err="1"/>
              <a:t>navem</a:t>
            </a:r>
            <a:r>
              <a:rPr lang="en-US" dirty="0"/>
              <a:t> </a:t>
            </a:r>
            <a:r>
              <a:rPr lang="en-US" dirty="0" err="1"/>
              <a:t>referrent</a:t>
            </a:r>
            <a:r>
              <a:rPr lang="en-US" dirty="0"/>
              <a:t> et </a:t>
            </a:r>
            <a:r>
              <a:rPr lang="en-US" dirty="0" err="1">
                <a:solidFill>
                  <a:srgbClr val="0070C0"/>
                </a:solidFill>
              </a:rPr>
              <a:t>qualis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esset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natura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eius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regionis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cognoscerent</a:t>
            </a:r>
            <a:r>
              <a:rPr lang="en-US" dirty="0"/>
              <a:t>. Hi </a:t>
            </a:r>
            <a:r>
              <a:rPr lang="en-US" dirty="0" err="1"/>
              <a:t>igitur</a:t>
            </a:r>
            <a:r>
              <a:rPr lang="en-US" dirty="0"/>
              <a:t> e </a:t>
            </a:r>
            <a:r>
              <a:rPr lang="en-US" dirty="0" err="1"/>
              <a:t>navi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egressi</a:t>
            </a:r>
            <a:r>
              <a:rPr lang="en-US" dirty="0"/>
              <a:t> </a:t>
            </a:r>
            <a:r>
              <a:rPr lang="en-US" dirty="0" err="1"/>
              <a:t>imperata</a:t>
            </a:r>
            <a:r>
              <a:rPr lang="en-US" dirty="0"/>
              <a:t> </a:t>
            </a:r>
            <a:r>
              <a:rPr lang="en-US" dirty="0" err="1"/>
              <a:t>facere</a:t>
            </a:r>
            <a:r>
              <a:rPr lang="en-US" dirty="0"/>
              <a:t> </a:t>
            </a:r>
            <a:r>
              <a:rPr lang="en-US" dirty="0" err="1"/>
              <a:t>parabant</a:t>
            </a:r>
            <a:r>
              <a:rPr lang="en-US" dirty="0"/>
              <a:t>. Dum </a:t>
            </a:r>
            <a:r>
              <a:rPr lang="en-US" dirty="0" err="1"/>
              <a:t>tamen</a:t>
            </a:r>
            <a:r>
              <a:rPr lang="en-US" dirty="0"/>
              <a:t> </a:t>
            </a:r>
            <a:r>
              <a:rPr lang="en-US" dirty="0" err="1"/>
              <a:t>fontem</a:t>
            </a:r>
            <a:r>
              <a:rPr lang="en-US" dirty="0"/>
              <a:t> </a:t>
            </a:r>
            <a:r>
              <a:rPr lang="en-US" dirty="0" err="1"/>
              <a:t>quaerunt</a:t>
            </a:r>
            <a:r>
              <a:rPr lang="en-US" dirty="0"/>
              <a:t>, </a:t>
            </a:r>
            <a:r>
              <a:rPr lang="en-US" dirty="0" err="1"/>
              <a:t>quibusdam</a:t>
            </a:r>
            <a:r>
              <a:rPr lang="en-US" dirty="0"/>
              <a:t> ex </a:t>
            </a:r>
            <a:r>
              <a:rPr lang="en-US" dirty="0" err="1"/>
              <a:t>incolis</a:t>
            </a:r>
            <a:r>
              <a:rPr lang="en-US" dirty="0"/>
              <a:t> </a:t>
            </a:r>
            <a:r>
              <a:rPr lang="en-US" dirty="0" err="1"/>
              <a:t>obviam</a:t>
            </a:r>
            <a:r>
              <a:rPr lang="en-US" dirty="0"/>
              <a:t> </a:t>
            </a:r>
            <a:r>
              <a:rPr lang="en-US" dirty="0" err="1"/>
              <a:t>facti</a:t>
            </a:r>
            <a:r>
              <a:rPr lang="en-US" dirty="0"/>
              <a:t> ab </a:t>
            </a:r>
            <a:r>
              <a:rPr lang="en-US" dirty="0" err="1"/>
              <a:t>iis</a:t>
            </a:r>
            <a:r>
              <a:rPr lang="en-US" dirty="0"/>
              <a:t> </a:t>
            </a:r>
            <a:r>
              <a:rPr lang="en-US" dirty="0" err="1"/>
              <a:t>hospitio</a:t>
            </a:r>
            <a:r>
              <a:rPr lang="en-US" dirty="0"/>
              <a:t> </a:t>
            </a:r>
            <a:r>
              <a:rPr lang="en-US" dirty="0" err="1"/>
              <a:t>accepti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. </a:t>
            </a:r>
            <a:r>
              <a:rPr lang="en-US" dirty="0" err="1"/>
              <a:t>Accidit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maior</a:t>
            </a:r>
            <a:r>
              <a:rPr lang="en-US" dirty="0"/>
              <a:t> pars </a:t>
            </a:r>
            <a:r>
              <a:rPr lang="en-US" dirty="0" err="1"/>
              <a:t>victus</a:t>
            </a:r>
            <a:r>
              <a:rPr lang="en-US" dirty="0"/>
              <a:t> </a:t>
            </a:r>
            <a:r>
              <a:rPr lang="en-US" dirty="0" err="1"/>
              <a:t>eorum</a:t>
            </a:r>
            <a:r>
              <a:rPr lang="en-US" dirty="0"/>
              <a:t> </a:t>
            </a:r>
            <a:r>
              <a:rPr lang="en-US" dirty="0" err="1"/>
              <a:t>hominum</a:t>
            </a:r>
            <a:r>
              <a:rPr lang="en-US" dirty="0"/>
              <a:t> in </a:t>
            </a:r>
            <a:r>
              <a:rPr lang="en-US" dirty="0" err="1"/>
              <a:t>miro</a:t>
            </a:r>
            <a:r>
              <a:rPr lang="en-US" dirty="0"/>
              <a:t> </a:t>
            </a:r>
            <a:r>
              <a:rPr lang="en-US" dirty="0" err="1"/>
              <a:t>quodam</a:t>
            </a:r>
            <a:r>
              <a:rPr lang="en-US" dirty="0"/>
              <a:t> </a:t>
            </a:r>
            <a:r>
              <a:rPr lang="en-US" dirty="0" err="1"/>
              <a:t>fructu</a:t>
            </a:r>
            <a:r>
              <a:rPr lang="en-US" dirty="0"/>
              <a:t> </a:t>
            </a:r>
            <a:r>
              <a:rPr lang="en-US" dirty="0" err="1"/>
              <a:t>quem</a:t>
            </a:r>
            <a:r>
              <a:rPr lang="en-US" dirty="0"/>
              <a:t> </a:t>
            </a:r>
            <a:r>
              <a:rPr lang="en-US" dirty="0" err="1"/>
              <a:t>lotum</a:t>
            </a:r>
            <a:r>
              <a:rPr lang="en-US" dirty="0"/>
              <a:t> </a:t>
            </a:r>
            <a:r>
              <a:rPr lang="en-US" dirty="0" err="1"/>
              <a:t>appellabant</a:t>
            </a:r>
            <a:r>
              <a:rPr lang="en-US" dirty="0"/>
              <a:t> </a:t>
            </a:r>
            <a:r>
              <a:rPr lang="en-US" dirty="0" err="1"/>
              <a:t>consisteret</a:t>
            </a:r>
            <a:r>
              <a:rPr lang="en-US" dirty="0"/>
              <a:t>. Quam cum </a:t>
            </a:r>
            <a:r>
              <a:rPr lang="en-US" dirty="0" err="1"/>
              <a:t>Graeci</a:t>
            </a:r>
            <a:r>
              <a:rPr lang="en-US" dirty="0"/>
              <a:t> </a:t>
            </a:r>
            <a:r>
              <a:rPr lang="en-US" dirty="0" err="1"/>
              <a:t>gustassent</a:t>
            </a:r>
            <a:r>
              <a:rPr lang="en-US" dirty="0"/>
              <a:t>, </a:t>
            </a:r>
            <a:r>
              <a:rPr lang="en-US" dirty="0" err="1"/>
              <a:t>patriae</a:t>
            </a:r>
            <a:r>
              <a:rPr lang="en-US" dirty="0"/>
              <a:t> et </a:t>
            </a:r>
            <a:r>
              <a:rPr lang="en-US" dirty="0" err="1"/>
              <a:t>sociorum</a:t>
            </a:r>
            <a:r>
              <a:rPr lang="en-US" dirty="0"/>
              <a:t> </a:t>
            </a:r>
            <a:r>
              <a:rPr lang="en-US" dirty="0" err="1"/>
              <a:t>statim</a:t>
            </a:r>
            <a:r>
              <a:rPr lang="en-US" dirty="0"/>
              <a:t> </a:t>
            </a:r>
            <a:r>
              <a:rPr lang="en-US" dirty="0" err="1"/>
              <a:t>obliti</a:t>
            </a:r>
            <a:r>
              <a:rPr lang="en-US" dirty="0"/>
              <a:t> </a:t>
            </a:r>
            <a:r>
              <a:rPr lang="en-US" dirty="0" err="1"/>
              <a:t>confirmaverunt</a:t>
            </a:r>
            <a:r>
              <a:rPr lang="en-US" dirty="0"/>
              <a:t> se semper in </a:t>
            </a:r>
            <a:r>
              <a:rPr lang="en-US" dirty="0" err="1"/>
              <a:t>ea</a:t>
            </a:r>
            <a:r>
              <a:rPr lang="en-US" dirty="0"/>
              <a:t> terra </a:t>
            </a:r>
            <a:r>
              <a:rPr lang="en-US" dirty="0" err="1"/>
              <a:t>mansuros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dulci</a:t>
            </a:r>
            <a:r>
              <a:rPr lang="en-US" dirty="0"/>
              <a:t>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cibo</a:t>
            </a:r>
            <a:r>
              <a:rPr lang="en-US" dirty="0"/>
              <a:t> in </a:t>
            </a:r>
            <a:r>
              <a:rPr lang="en-US" dirty="0" err="1"/>
              <a:t>perpetuum</a:t>
            </a:r>
            <a:r>
              <a:rPr lang="en-US" dirty="0"/>
              <a:t> </a:t>
            </a:r>
            <a:r>
              <a:rPr lang="en-US" dirty="0" err="1"/>
              <a:t>vescerentur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Find an example of </a:t>
            </a:r>
          </a:p>
          <a:p>
            <a:pPr lvl="1"/>
            <a:r>
              <a:rPr lang="en-US" dirty="0" smtClean="0"/>
              <a:t>Result clause</a:t>
            </a:r>
          </a:p>
          <a:p>
            <a:pPr lvl="1"/>
            <a:r>
              <a:rPr lang="en-US" dirty="0" smtClean="0"/>
              <a:t>Relative clause</a:t>
            </a:r>
          </a:p>
          <a:p>
            <a:pPr lvl="1"/>
            <a:r>
              <a:rPr lang="en-US" dirty="0" smtClean="0"/>
              <a:t>Indirect question</a:t>
            </a:r>
          </a:p>
          <a:p>
            <a:pPr lvl="1"/>
            <a:r>
              <a:rPr lang="en-US" dirty="0" smtClean="0"/>
              <a:t>Perfect Active participle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05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Give educated guesses on the definitions of these words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Ulixes</a:t>
            </a:r>
            <a:r>
              <a:rPr lang="en-US" dirty="0" smtClean="0"/>
              <a:t> cum ab hora </a:t>
            </a:r>
            <a:r>
              <a:rPr lang="en-US" dirty="0" err="1" smtClean="0"/>
              <a:t>septima</a:t>
            </a:r>
            <a:r>
              <a:rPr lang="en-US" dirty="0" smtClean="0"/>
              <a:t> ad </a:t>
            </a:r>
            <a:r>
              <a:rPr lang="en-US" dirty="0" err="1" smtClean="0"/>
              <a:t>vesperum</a:t>
            </a:r>
            <a:r>
              <a:rPr lang="en-US" dirty="0" smtClean="0"/>
              <a:t> </a:t>
            </a:r>
            <a:r>
              <a:rPr lang="en-US" dirty="0" err="1" smtClean="0"/>
              <a:t>exspectasset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veritus</a:t>
            </a:r>
            <a:r>
              <a:rPr lang="en-US" dirty="0" smtClean="0"/>
              <a:t> ne </a:t>
            </a:r>
            <a:r>
              <a:rPr lang="en-US" dirty="0" err="1" smtClean="0"/>
              <a:t>socii</a:t>
            </a:r>
            <a:r>
              <a:rPr lang="en-US" dirty="0" smtClean="0"/>
              <a:t> sui in </a:t>
            </a:r>
            <a:r>
              <a:rPr lang="en-US" dirty="0" err="1" smtClean="0"/>
              <a:t>periculo</a:t>
            </a:r>
            <a:r>
              <a:rPr lang="en-US" dirty="0" smtClean="0"/>
              <a:t> </a:t>
            </a:r>
            <a:r>
              <a:rPr lang="en-US" dirty="0" err="1" smtClean="0"/>
              <a:t>versarentur</a:t>
            </a:r>
            <a:r>
              <a:rPr lang="en-US" dirty="0" smtClean="0"/>
              <a:t>, </a:t>
            </a:r>
            <a:r>
              <a:rPr lang="en-US" dirty="0" err="1" smtClean="0"/>
              <a:t>nonnullos</a:t>
            </a:r>
            <a:r>
              <a:rPr lang="en-US" dirty="0" smtClean="0"/>
              <a:t> e </a:t>
            </a:r>
            <a:r>
              <a:rPr lang="en-US" dirty="0" err="1" smtClean="0"/>
              <a:t>reliquis</a:t>
            </a:r>
            <a:r>
              <a:rPr lang="en-US" dirty="0" smtClean="0"/>
              <a:t> </a:t>
            </a:r>
            <a:r>
              <a:rPr lang="en-US" dirty="0" err="1" smtClean="0"/>
              <a:t>misit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quae causa </a:t>
            </a:r>
            <a:r>
              <a:rPr lang="en-US" dirty="0" err="1" smtClean="0"/>
              <a:t>esset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morae</a:t>
            </a:r>
            <a:r>
              <a:rPr lang="en-US" dirty="0" smtClean="0"/>
              <a:t> </a:t>
            </a:r>
            <a:r>
              <a:rPr lang="en-US" dirty="0" err="1" smtClean="0"/>
              <a:t>cognoscerent</a:t>
            </a:r>
            <a:r>
              <a:rPr lang="en-US" dirty="0" smtClean="0"/>
              <a:t>. Hi </a:t>
            </a:r>
            <a:r>
              <a:rPr lang="en-US" dirty="0" err="1" smtClean="0"/>
              <a:t>igitur</a:t>
            </a:r>
            <a:r>
              <a:rPr lang="en-US" dirty="0" smtClean="0"/>
              <a:t> in </a:t>
            </a:r>
            <a:r>
              <a:rPr lang="en-US" dirty="0" err="1" smtClean="0"/>
              <a:t>terram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expositi</a:t>
            </a:r>
            <a:r>
              <a:rPr lang="en-US" dirty="0" smtClean="0"/>
              <a:t> ad </a:t>
            </a:r>
            <a:r>
              <a:rPr lang="en-US" dirty="0" err="1" smtClean="0">
                <a:solidFill>
                  <a:srgbClr val="FF0000"/>
                </a:solidFill>
              </a:rPr>
              <a:t>vicum</a:t>
            </a:r>
            <a:r>
              <a:rPr lang="en-US" dirty="0" smtClean="0"/>
              <a:t> qui non </a:t>
            </a:r>
            <a:r>
              <a:rPr lang="en-US" dirty="0" err="1" smtClean="0"/>
              <a:t>longe</a:t>
            </a:r>
            <a:r>
              <a:rPr lang="en-US" dirty="0" smtClean="0"/>
              <a:t> </a:t>
            </a:r>
            <a:r>
              <a:rPr lang="en-US" dirty="0" err="1" smtClean="0"/>
              <a:t>aberat</a:t>
            </a:r>
            <a:r>
              <a:rPr lang="en-US" dirty="0" smtClean="0"/>
              <a:t> se </a:t>
            </a:r>
            <a:r>
              <a:rPr lang="en-US" dirty="0" err="1" smtClean="0"/>
              <a:t>contulerunt</a:t>
            </a:r>
            <a:r>
              <a:rPr lang="en-US" dirty="0" smtClean="0"/>
              <a:t>; quo cum </a:t>
            </a:r>
            <a:r>
              <a:rPr lang="en-US" dirty="0" err="1" smtClean="0"/>
              <a:t>venissent</a:t>
            </a:r>
            <a:r>
              <a:rPr lang="en-US" dirty="0" smtClean="0"/>
              <a:t>, </a:t>
            </a:r>
            <a:r>
              <a:rPr lang="en-US" dirty="0" err="1" smtClean="0"/>
              <a:t>socios</a:t>
            </a:r>
            <a:r>
              <a:rPr lang="en-US" dirty="0" smtClean="0"/>
              <a:t> </a:t>
            </a:r>
            <a:r>
              <a:rPr lang="en-US" dirty="0" err="1" smtClean="0"/>
              <a:t>suos</a:t>
            </a:r>
            <a:r>
              <a:rPr lang="en-US" dirty="0" smtClean="0"/>
              <a:t> quasi vino </a:t>
            </a:r>
            <a:r>
              <a:rPr lang="en-US" dirty="0" err="1" smtClean="0">
                <a:solidFill>
                  <a:srgbClr val="FF0000"/>
                </a:solidFill>
              </a:rPr>
              <a:t>ebrios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reppererunt</a:t>
            </a:r>
            <a:r>
              <a:rPr lang="en-US" dirty="0" smtClean="0"/>
              <a:t>. Tum </a:t>
            </a:r>
            <a:r>
              <a:rPr lang="en-US" dirty="0" err="1" smtClean="0"/>
              <a:t>ubi</a:t>
            </a:r>
            <a:r>
              <a:rPr lang="en-US" dirty="0" smtClean="0"/>
              <a:t> </a:t>
            </a:r>
            <a:r>
              <a:rPr lang="en-US" dirty="0" err="1" smtClean="0"/>
              <a:t>causam</a:t>
            </a:r>
            <a:r>
              <a:rPr lang="en-US" dirty="0" smtClean="0"/>
              <a:t> </a:t>
            </a:r>
            <a:r>
              <a:rPr lang="en-US" dirty="0" err="1" smtClean="0"/>
              <a:t>veniendi</a:t>
            </a:r>
            <a:r>
              <a:rPr lang="en-US" dirty="0" smtClean="0"/>
              <a:t> </a:t>
            </a:r>
            <a:r>
              <a:rPr lang="en-US" dirty="0" err="1" smtClean="0"/>
              <a:t>docuerunt</a:t>
            </a:r>
            <a:r>
              <a:rPr lang="en-US" dirty="0" smtClean="0"/>
              <a:t>, </a:t>
            </a:r>
            <a:r>
              <a:rPr lang="en-US" dirty="0" err="1" smtClean="0"/>
              <a:t>iis</a:t>
            </a:r>
            <a:r>
              <a:rPr lang="en-US" dirty="0" smtClean="0"/>
              <a:t> </a:t>
            </a:r>
            <a:r>
              <a:rPr lang="en-US" dirty="0" err="1" smtClean="0"/>
              <a:t>persuadere</a:t>
            </a:r>
            <a:r>
              <a:rPr lang="en-US" dirty="0" smtClean="0"/>
              <a:t> </a:t>
            </a:r>
            <a:r>
              <a:rPr lang="en-US" dirty="0" err="1" smtClean="0"/>
              <a:t>conabantur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secum</a:t>
            </a:r>
            <a:r>
              <a:rPr lang="en-US" dirty="0" smtClean="0"/>
              <a:t> ad </a:t>
            </a:r>
            <a:r>
              <a:rPr lang="en-US" dirty="0" err="1" smtClean="0"/>
              <a:t>navem</a:t>
            </a:r>
            <a:r>
              <a:rPr lang="en-US" dirty="0" smtClean="0"/>
              <a:t> </a:t>
            </a:r>
            <a:r>
              <a:rPr lang="en-US" dirty="0" err="1" smtClean="0"/>
              <a:t>redirent</a:t>
            </a:r>
            <a:r>
              <a:rPr lang="en-US" dirty="0" smtClean="0"/>
              <a:t>. </a:t>
            </a:r>
            <a:r>
              <a:rPr lang="en-US" dirty="0" err="1" smtClean="0"/>
              <a:t>Illi</a:t>
            </a:r>
            <a:r>
              <a:rPr lang="en-US" dirty="0" smtClean="0"/>
              <a:t> </a:t>
            </a:r>
            <a:r>
              <a:rPr lang="en-US" dirty="0" err="1" smtClean="0"/>
              <a:t>tamen</a:t>
            </a:r>
            <a:r>
              <a:rPr lang="en-US" dirty="0" smtClean="0"/>
              <a:t> </a:t>
            </a:r>
            <a:r>
              <a:rPr lang="en-US" dirty="0" err="1" smtClean="0"/>
              <a:t>resistere</a:t>
            </a:r>
            <a:r>
              <a:rPr lang="en-US" dirty="0" smtClean="0"/>
              <a:t> ac </a:t>
            </a:r>
            <a:r>
              <a:rPr lang="en-US" dirty="0" err="1" smtClean="0"/>
              <a:t>manu</a:t>
            </a:r>
            <a:r>
              <a:rPr lang="en-US" dirty="0" smtClean="0"/>
              <a:t> se </a:t>
            </a:r>
            <a:r>
              <a:rPr lang="en-US" dirty="0" err="1" smtClean="0"/>
              <a:t>defendere</a:t>
            </a:r>
            <a:r>
              <a:rPr lang="en-US" dirty="0" smtClean="0"/>
              <a:t> </a:t>
            </a:r>
            <a:r>
              <a:rPr lang="en-US" dirty="0" err="1" smtClean="0"/>
              <a:t>coeperunt</a:t>
            </a:r>
            <a:r>
              <a:rPr lang="en-US" dirty="0" smtClean="0"/>
              <a:t>, </a:t>
            </a:r>
            <a:r>
              <a:rPr lang="en-US" dirty="0" err="1" smtClean="0"/>
              <a:t>saepe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clamitantes</a:t>
            </a:r>
            <a:r>
              <a:rPr lang="en-US" dirty="0" smtClean="0"/>
              <a:t> se </a:t>
            </a:r>
            <a:r>
              <a:rPr lang="en-US" dirty="0" err="1" smtClean="0"/>
              <a:t>numquam</a:t>
            </a:r>
            <a:r>
              <a:rPr lang="en-US" dirty="0" smtClean="0"/>
              <a:t> ex </a:t>
            </a:r>
            <a:r>
              <a:rPr lang="en-US" dirty="0" err="1" smtClean="0"/>
              <a:t>eo</a:t>
            </a:r>
            <a:r>
              <a:rPr lang="en-US" dirty="0" smtClean="0"/>
              <a:t> loco </a:t>
            </a:r>
            <a:r>
              <a:rPr lang="en-US" dirty="0" err="1" smtClean="0"/>
              <a:t>abituros</a:t>
            </a:r>
            <a:r>
              <a:rPr lang="en-US" dirty="0" smtClean="0"/>
              <a:t>. Quae cum </a:t>
            </a:r>
            <a:r>
              <a:rPr lang="en-US" dirty="0" err="1" smtClean="0"/>
              <a:t>ita</a:t>
            </a:r>
            <a:r>
              <a:rPr lang="en-US" dirty="0" smtClean="0"/>
              <a:t> </a:t>
            </a:r>
            <a:r>
              <a:rPr lang="en-US" dirty="0" err="1" smtClean="0"/>
              <a:t>essent</a:t>
            </a:r>
            <a:r>
              <a:rPr lang="en-US" dirty="0" smtClean="0"/>
              <a:t>, </a:t>
            </a:r>
            <a:r>
              <a:rPr lang="en-US" dirty="0" err="1" smtClean="0"/>
              <a:t>nuntii</a:t>
            </a:r>
            <a:r>
              <a:rPr lang="en-US" dirty="0" smtClean="0"/>
              <a:t> re </a:t>
            </a:r>
            <a:r>
              <a:rPr lang="en-US" dirty="0" err="1" smtClean="0"/>
              <a:t>infecta</a:t>
            </a:r>
            <a:r>
              <a:rPr lang="en-US" dirty="0" smtClean="0"/>
              <a:t> ad </a:t>
            </a:r>
            <a:r>
              <a:rPr lang="en-US" dirty="0" err="1" smtClean="0"/>
              <a:t>Ulixem</a:t>
            </a:r>
            <a:r>
              <a:rPr lang="en-US" dirty="0" smtClean="0"/>
              <a:t> </a:t>
            </a:r>
            <a:r>
              <a:rPr lang="en-US" dirty="0" err="1" smtClean="0"/>
              <a:t>redierunt</a:t>
            </a:r>
            <a:r>
              <a:rPr lang="en-US" dirty="0" smtClean="0"/>
              <a:t>. His rebus </a:t>
            </a:r>
            <a:r>
              <a:rPr lang="en-US" dirty="0" err="1" smtClean="0"/>
              <a:t>cognitis</a:t>
            </a:r>
            <a:r>
              <a:rPr lang="en-US" dirty="0" smtClean="0"/>
              <a:t> ipse cum omnibus qui in </a:t>
            </a:r>
            <a:r>
              <a:rPr lang="en-US" dirty="0" err="1" smtClean="0"/>
              <a:t>navi</a:t>
            </a:r>
            <a:r>
              <a:rPr lang="en-US" dirty="0" smtClean="0"/>
              <a:t> </a:t>
            </a:r>
            <a:r>
              <a:rPr lang="en-US" dirty="0" err="1" smtClean="0"/>
              <a:t>relicti</a:t>
            </a:r>
            <a:r>
              <a:rPr lang="en-US" dirty="0" smtClean="0"/>
              <a:t> </a:t>
            </a:r>
            <a:r>
              <a:rPr lang="en-US" dirty="0" err="1" smtClean="0"/>
              <a:t>erant</a:t>
            </a:r>
            <a:r>
              <a:rPr lang="en-US" dirty="0" smtClean="0"/>
              <a:t> ad locum </a:t>
            </a:r>
            <a:r>
              <a:rPr lang="en-US" dirty="0" err="1" smtClean="0"/>
              <a:t>venit</a:t>
            </a:r>
            <a:r>
              <a:rPr lang="en-US" dirty="0" smtClean="0"/>
              <a:t>; et </a:t>
            </a:r>
            <a:r>
              <a:rPr lang="en-US" dirty="0" err="1" smtClean="0"/>
              <a:t>socios</a:t>
            </a:r>
            <a:r>
              <a:rPr lang="en-US" dirty="0" smtClean="0"/>
              <a:t> </a:t>
            </a:r>
            <a:r>
              <a:rPr lang="en-US" dirty="0" err="1" smtClean="0"/>
              <a:t>suos</a:t>
            </a:r>
            <a:r>
              <a:rPr lang="en-US" dirty="0" smtClean="0"/>
              <a:t> </a:t>
            </a:r>
            <a:r>
              <a:rPr lang="en-US" dirty="0" err="1" smtClean="0"/>
              <a:t>frustra</a:t>
            </a:r>
            <a:r>
              <a:rPr lang="en-US" dirty="0" smtClean="0"/>
              <a:t> </a:t>
            </a:r>
            <a:r>
              <a:rPr lang="en-US" dirty="0" err="1" smtClean="0"/>
              <a:t>hortatus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sponte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redirent</a:t>
            </a:r>
            <a:r>
              <a:rPr lang="en-US" dirty="0" smtClean="0"/>
              <a:t>, </a:t>
            </a:r>
            <a:r>
              <a:rPr lang="en-US" dirty="0" err="1" smtClean="0"/>
              <a:t>manibus</a:t>
            </a:r>
            <a:r>
              <a:rPr lang="en-US" dirty="0" smtClean="0"/>
              <a:t> </a:t>
            </a:r>
            <a:r>
              <a:rPr lang="en-US" dirty="0" err="1" smtClean="0"/>
              <a:t>eorum</a:t>
            </a:r>
            <a:r>
              <a:rPr lang="en-US" dirty="0" smtClean="0"/>
              <a:t> post </a:t>
            </a:r>
            <a:r>
              <a:rPr lang="en-US" dirty="0" err="1" smtClean="0">
                <a:solidFill>
                  <a:srgbClr val="FF0000"/>
                </a:solidFill>
              </a:rPr>
              <a:t>terga</a:t>
            </a:r>
            <a:r>
              <a:rPr lang="en-US" dirty="0" smtClean="0"/>
              <a:t> </a:t>
            </a:r>
            <a:r>
              <a:rPr lang="en-US" dirty="0" err="1" smtClean="0"/>
              <a:t>vinctis</a:t>
            </a:r>
            <a:r>
              <a:rPr lang="en-US" dirty="0" smtClean="0"/>
              <a:t> </a:t>
            </a:r>
            <a:r>
              <a:rPr lang="en-US" dirty="0" err="1" smtClean="0"/>
              <a:t>invitos</a:t>
            </a:r>
            <a:r>
              <a:rPr lang="en-US" dirty="0" smtClean="0"/>
              <a:t> ad </a:t>
            </a:r>
            <a:r>
              <a:rPr lang="en-US" dirty="0" err="1" smtClean="0"/>
              <a:t>navem</a:t>
            </a:r>
            <a:r>
              <a:rPr lang="en-US" dirty="0" smtClean="0"/>
              <a:t> </a:t>
            </a:r>
            <a:r>
              <a:rPr lang="en-US" dirty="0" err="1" smtClean="0"/>
              <a:t>reportavit</a:t>
            </a:r>
            <a:r>
              <a:rPr lang="en-US" dirty="0" smtClean="0"/>
              <a:t>. Tum </a:t>
            </a:r>
            <a:r>
              <a:rPr lang="en-US" dirty="0" err="1" smtClean="0"/>
              <a:t>ancoris</a:t>
            </a:r>
            <a:r>
              <a:rPr lang="en-US" dirty="0" smtClean="0"/>
              <a:t> </a:t>
            </a:r>
            <a:r>
              <a:rPr lang="en-US" dirty="0" err="1" smtClean="0"/>
              <a:t>sublatis</a:t>
            </a:r>
            <a:r>
              <a:rPr lang="en-US" dirty="0" smtClean="0"/>
              <a:t> quam </a:t>
            </a:r>
            <a:r>
              <a:rPr lang="en-US" dirty="0" err="1" smtClean="0"/>
              <a:t>celerrime</a:t>
            </a:r>
            <a:r>
              <a:rPr lang="en-US" dirty="0" smtClean="0"/>
              <a:t> e </a:t>
            </a:r>
            <a:r>
              <a:rPr lang="en-US" dirty="0" err="1" smtClean="0"/>
              <a:t>portu</a:t>
            </a:r>
            <a:r>
              <a:rPr lang="en-US" dirty="0" smtClean="0"/>
              <a:t> </a:t>
            </a:r>
            <a:r>
              <a:rPr lang="en-US" dirty="0" err="1" smtClean="0"/>
              <a:t>solvit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2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5 ablatives that need long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Postquam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tota</a:t>
            </a:r>
            <a:r>
              <a:rPr lang="en-US" dirty="0"/>
              <a:t> </a:t>
            </a:r>
            <a:r>
              <a:rPr lang="en-US" dirty="0" err="1"/>
              <a:t>nocte</a:t>
            </a:r>
            <a:r>
              <a:rPr lang="en-US" dirty="0"/>
              <a:t> </a:t>
            </a:r>
            <a:r>
              <a:rPr lang="en-US" dirty="0" err="1"/>
              <a:t>remis</a:t>
            </a:r>
            <a:r>
              <a:rPr lang="en-US" dirty="0"/>
              <a:t> </a:t>
            </a:r>
            <a:r>
              <a:rPr lang="en-US" dirty="0" err="1"/>
              <a:t>contenderunt</a:t>
            </a:r>
            <a:r>
              <a:rPr lang="en-US" dirty="0"/>
              <a:t>, </a:t>
            </a:r>
            <a:r>
              <a:rPr lang="en-US" dirty="0" err="1"/>
              <a:t>postridie</a:t>
            </a:r>
            <a:r>
              <a:rPr lang="en-US" dirty="0"/>
              <a:t> ad </a:t>
            </a:r>
            <a:r>
              <a:rPr lang="en-US" dirty="0" err="1"/>
              <a:t>terram</a:t>
            </a:r>
            <a:r>
              <a:rPr lang="en-US" dirty="0"/>
              <a:t> </a:t>
            </a:r>
            <a:r>
              <a:rPr lang="en-US" dirty="0" err="1"/>
              <a:t>ignotam</a:t>
            </a:r>
            <a:r>
              <a:rPr lang="en-US" dirty="0"/>
              <a:t> </a:t>
            </a:r>
            <a:r>
              <a:rPr lang="en-US" dirty="0" err="1"/>
              <a:t>navem</a:t>
            </a:r>
            <a:r>
              <a:rPr lang="en-US" dirty="0"/>
              <a:t> </a:t>
            </a:r>
            <a:r>
              <a:rPr lang="en-US" dirty="0" err="1"/>
              <a:t>appulerunt</a:t>
            </a:r>
            <a:r>
              <a:rPr lang="en-US" dirty="0"/>
              <a:t>. Tum, quod </a:t>
            </a:r>
            <a:r>
              <a:rPr lang="en-US" dirty="0" err="1"/>
              <a:t>naturam</a:t>
            </a:r>
            <a:r>
              <a:rPr lang="en-US" dirty="0"/>
              <a:t> </a:t>
            </a:r>
            <a:r>
              <a:rPr lang="en-US" dirty="0" err="1"/>
              <a:t>eius</a:t>
            </a:r>
            <a:r>
              <a:rPr lang="en-US" dirty="0"/>
              <a:t> </a:t>
            </a:r>
            <a:r>
              <a:rPr lang="en-US" dirty="0" err="1"/>
              <a:t>regionis</a:t>
            </a:r>
            <a:r>
              <a:rPr lang="en-US" dirty="0"/>
              <a:t> </a:t>
            </a:r>
            <a:r>
              <a:rPr lang="en-US" dirty="0" err="1"/>
              <a:t>ignorabat</a:t>
            </a:r>
            <a:r>
              <a:rPr lang="en-US" dirty="0"/>
              <a:t>, ipse </a:t>
            </a:r>
            <a:r>
              <a:rPr lang="en-US" dirty="0" err="1"/>
              <a:t>Ulixes</a:t>
            </a:r>
            <a:r>
              <a:rPr lang="en-US" dirty="0"/>
              <a:t> cum </a:t>
            </a:r>
            <a:r>
              <a:rPr lang="en-US" dirty="0" err="1"/>
              <a:t>duodecim</a:t>
            </a:r>
            <a:r>
              <a:rPr lang="en-US" dirty="0"/>
              <a:t> e </a:t>
            </a:r>
            <a:r>
              <a:rPr lang="en-US" dirty="0" err="1"/>
              <a:t>sociis</a:t>
            </a:r>
            <a:r>
              <a:rPr lang="en-US" dirty="0"/>
              <a:t> in </a:t>
            </a:r>
            <a:r>
              <a:rPr lang="en-US" dirty="0" err="1"/>
              <a:t>terram</a:t>
            </a:r>
            <a:r>
              <a:rPr lang="en-US" dirty="0"/>
              <a:t> </a:t>
            </a:r>
            <a:r>
              <a:rPr lang="en-US" dirty="0" err="1"/>
              <a:t>egressus</a:t>
            </a:r>
            <a:r>
              <a:rPr lang="en-US" dirty="0"/>
              <a:t> </a:t>
            </a:r>
            <a:r>
              <a:rPr lang="en-US" dirty="0" err="1"/>
              <a:t>loca</a:t>
            </a:r>
            <a:r>
              <a:rPr lang="en-US" dirty="0"/>
              <a:t> </a:t>
            </a:r>
            <a:r>
              <a:rPr lang="en-US" dirty="0" err="1"/>
              <a:t>explorare</a:t>
            </a:r>
            <a:r>
              <a:rPr lang="en-US" dirty="0"/>
              <a:t> </a:t>
            </a:r>
            <a:r>
              <a:rPr lang="en-US" dirty="0" err="1"/>
              <a:t>constituit</a:t>
            </a:r>
            <a:r>
              <a:rPr lang="en-US" dirty="0"/>
              <a:t>. </a:t>
            </a:r>
            <a:r>
              <a:rPr lang="en-US" dirty="0" err="1"/>
              <a:t>Paulum</a:t>
            </a:r>
            <a:r>
              <a:rPr lang="en-US" dirty="0"/>
              <a:t> a </a:t>
            </a:r>
            <a:r>
              <a:rPr lang="en-US" dirty="0" err="1"/>
              <a:t>litore</a:t>
            </a:r>
            <a:r>
              <a:rPr lang="en-US" dirty="0"/>
              <a:t> </a:t>
            </a:r>
            <a:r>
              <a:rPr lang="en-US" dirty="0" err="1"/>
              <a:t>progressi</a:t>
            </a:r>
            <a:r>
              <a:rPr lang="en-US" dirty="0"/>
              <a:t> ad </a:t>
            </a:r>
            <a:r>
              <a:rPr lang="en-US" dirty="0" err="1"/>
              <a:t>speluncam</a:t>
            </a:r>
            <a:r>
              <a:rPr lang="en-US" dirty="0"/>
              <a:t> </a:t>
            </a:r>
            <a:r>
              <a:rPr lang="en-US" dirty="0" err="1"/>
              <a:t>ingentem</a:t>
            </a:r>
            <a:r>
              <a:rPr lang="en-US" dirty="0"/>
              <a:t> </a:t>
            </a:r>
            <a:r>
              <a:rPr lang="en-US" dirty="0" err="1"/>
              <a:t>pervenerunt</a:t>
            </a:r>
            <a:r>
              <a:rPr lang="en-US" dirty="0"/>
              <a:t>, quam </a:t>
            </a:r>
            <a:r>
              <a:rPr lang="en-US" dirty="0" err="1"/>
              <a:t>habitari</a:t>
            </a:r>
            <a:r>
              <a:rPr lang="en-US" dirty="0"/>
              <a:t> </a:t>
            </a:r>
            <a:r>
              <a:rPr lang="en-US" dirty="0" err="1"/>
              <a:t>senserunt</a:t>
            </a:r>
            <a:r>
              <a:rPr lang="en-US" dirty="0"/>
              <a:t>; </a:t>
            </a:r>
            <a:r>
              <a:rPr lang="en-US" dirty="0" err="1"/>
              <a:t>eius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introitum</a:t>
            </a:r>
            <a:r>
              <a:rPr lang="en-US" dirty="0"/>
              <a:t> et </a:t>
            </a:r>
            <a:r>
              <a:rPr lang="en-US" dirty="0" err="1"/>
              <a:t>natura</a:t>
            </a:r>
            <a:r>
              <a:rPr lang="en-US" dirty="0"/>
              <a:t> loci et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munitum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animadverterunt</a:t>
            </a:r>
            <a:r>
              <a:rPr lang="en-US" dirty="0"/>
              <a:t>. </a:t>
            </a:r>
            <a:r>
              <a:rPr lang="en-US" dirty="0" err="1"/>
              <a:t>Mox</a:t>
            </a:r>
            <a:r>
              <a:rPr lang="en-US" dirty="0"/>
              <a:t>, </a:t>
            </a:r>
            <a:r>
              <a:rPr lang="en-US" dirty="0" err="1"/>
              <a:t>etsi</a:t>
            </a:r>
            <a:r>
              <a:rPr lang="en-US" dirty="0"/>
              <a:t> </a:t>
            </a:r>
            <a:r>
              <a:rPr lang="en-US" dirty="0" err="1"/>
              <a:t>intellegebant</a:t>
            </a:r>
            <a:r>
              <a:rPr lang="en-US" dirty="0"/>
              <a:t> se non sine </a:t>
            </a:r>
            <a:r>
              <a:rPr lang="en-US" dirty="0" err="1"/>
              <a:t>periculo</a:t>
            </a:r>
            <a:r>
              <a:rPr lang="en-US" dirty="0"/>
              <a:t> id </a:t>
            </a:r>
            <a:r>
              <a:rPr lang="en-US" dirty="0" err="1"/>
              <a:t>facturos</a:t>
            </a:r>
            <a:r>
              <a:rPr lang="en-US" dirty="0"/>
              <a:t>, </a:t>
            </a:r>
            <a:r>
              <a:rPr lang="en-US" dirty="0" err="1"/>
              <a:t>speluncam</a:t>
            </a:r>
            <a:r>
              <a:rPr lang="en-US" dirty="0"/>
              <a:t> </a:t>
            </a:r>
            <a:r>
              <a:rPr lang="en-US" dirty="0" err="1"/>
              <a:t>intraverunt</a:t>
            </a:r>
            <a:r>
              <a:rPr lang="en-US" dirty="0"/>
              <a:t>; quod cum </a:t>
            </a:r>
            <a:r>
              <a:rPr lang="en-US" dirty="0" err="1"/>
              <a:t>fecissent</a:t>
            </a:r>
            <a:r>
              <a:rPr lang="en-US" dirty="0"/>
              <a:t>, </a:t>
            </a:r>
            <a:r>
              <a:rPr lang="en-US" dirty="0" err="1"/>
              <a:t>magnam</a:t>
            </a:r>
            <a:r>
              <a:rPr lang="en-US" dirty="0"/>
              <a:t> </a:t>
            </a:r>
            <a:r>
              <a:rPr lang="en-US" dirty="0" err="1"/>
              <a:t>copiam</a:t>
            </a:r>
            <a:r>
              <a:rPr lang="en-US" dirty="0"/>
              <a:t> </a:t>
            </a:r>
            <a:r>
              <a:rPr lang="en-US" dirty="0" err="1"/>
              <a:t>lactis</a:t>
            </a:r>
            <a:r>
              <a:rPr lang="en-US" dirty="0"/>
              <a:t> in </a:t>
            </a:r>
            <a:r>
              <a:rPr lang="en-US" dirty="0" err="1"/>
              <a:t>vasis</a:t>
            </a:r>
            <a:r>
              <a:rPr lang="en-US" dirty="0"/>
              <a:t> </a:t>
            </a:r>
            <a:r>
              <a:rPr lang="en-US" dirty="0" err="1"/>
              <a:t>ingentibus</a:t>
            </a:r>
            <a:r>
              <a:rPr lang="en-US" dirty="0"/>
              <a:t> </a:t>
            </a:r>
            <a:r>
              <a:rPr lang="en-US" dirty="0" err="1"/>
              <a:t>conditam</a:t>
            </a:r>
            <a:r>
              <a:rPr lang="en-US" dirty="0"/>
              <a:t> </a:t>
            </a:r>
            <a:r>
              <a:rPr lang="en-US" dirty="0" err="1"/>
              <a:t>invenerunt</a:t>
            </a:r>
            <a:r>
              <a:rPr lang="en-US" dirty="0"/>
              <a:t>. Dum </a:t>
            </a:r>
            <a:r>
              <a:rPr lang="en-US" dirty="0" err="1"/>
              <a:t>tamen</a:t>
            </a:r>
            <a:r>
              <a:rPr lang="en-US" dirty="0"/>
              <a:t> </a:t>
            </a:r>
            <a:r>
              <a:rPr lang="en-US" dirty="0" err="1"/>
              <a:t>mirantur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in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sede</a:t>
            </a:r>
            <a:r>
              <a:rPr lang="en-US" dirty="0"/>
              <a:t> </a:t>
            </a:r>
            <a:r>
              <a:rPr lang="en-US" dirty="0" err="1"/>
              <a:t>habitaret</a:t>
            </a:r>
            <a:r>
              <a:rPr lang="en-US" dirty="0"/>
              <a:t>, </a:t>
            </a:r>
            <a:r>
              <a:rPr lang="en-US" dirty="0" err="1"/>
              <a:t>sonitum</a:t>
            </a:r>
            <a:r>
              <a:rPr lang="en-US" dirty="0"/>
              <a:t> </a:t>
            </a:r>
            <a:r>
              <a:rPr lang="en-US" dirty="0" err="1"/>
              <a:t>terribilem</a:t>
            </a:r>
            <a:r>
              <a:rPr lang="en-US" dirty="0"/>
              <a:t> </a:t>
            </a:r>
            <a:r>
              <a:rPr lang="en-US" dirty="0" err="1"/>
              <a:t>audiverunt</a:t>
            </a:r>
            <a:r>
              <a:rPr lang="en-US" dirty="0"/>
              <a:t>, et </a:t>
            </a:r>
            <a:r>
              <a:rPr lang="en-US" dirty="0" err="1"/>
              <a:t>oculis</a:t>
            </a:r>
            <a:r>
              <a:rPr lang="en-US" dirty="0"/>
              <a:t> ad </a:t>
            </a:r>
            <a:r>
              <a:rPr lang="en-US" dirty="0" err="1"/>
              <a:t>portam</a:t>
            </a:r>
            <a:r>
              <a:rPr lang="en-US" dirty="0"/>
              <a:t> </a:t>
            </a:r>
            <a:r>
              <a:rPr lang="en-US" dirty="0" err="1"/>
              <a:t>tortis</a:t>
            </a:r>
            <a:r>
              <a:rPr lang="en-US" dirty="0"/>
              <a:t> </a:t>
            </a:r>
            <a:r>
              <a:rPr lang="en-US" dirty="0" err="1"/>
              <a:t>monstrum</a:t>
            </a:r>
            <a:r>
              <a:rPr lang="en-US" dirty="0"/>
              <a:t> </a:t>
            </a:r>
            <a:r>
              <a:rPr lang="en-US" dirty="0" err="1"/>
              <a:t>horribile</a:t>
            </a:r>
            <a:r>
              <a:rPr lang="en-US" dirty="0"/>
              <a:t> </a:t>
            </a:r>
            <a:r>
              <a:rPr lang="en-US" dirty="0" err="1"/>
              <a:t>viderunt</a:t>
            </a:r>
            <a:r>
              <a:rPr lang="en-US" dirty="0"/>
              <a:t>, </a:t>
            </a:r>
            <a:r>
              <a:rPr lang="en-US" dirty="0" err="1"/>
              <a:t>humana</a:t>
            </a:r>
            <a:r>
              <a:rPr lang="en-US" dirty="0"/>
              <a:t> </a:t>
            </a:r>
            <a:r>
              <a:rPr lang="en-US" dirty="0" err="1"/>
              <a:t>quidem</a:t>
            </a:r>
            <a:r>
              <a:rPr lang="en-US" dirty="0"/>
              <a:t> specie et </a:t>
            </a:r>
            <a:r>
              <a:rPr lang="en-US" dirty="0" err="1"/>
              <a:t>figura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ingenti</a:t>
            </a:r>
            <a:r>
              <a:rPr lang="en-US" dirty="0"/>
              <a:t> </a:t>
            </a:r>
            <a:r>
              <a:rPr lang="en-US" dirty="0" err="1"/>
              <a:t>magnitudine</a:t>
            </a:r>
            <a:r>
              <a:rPr lang="en-US" dirty="0"/>
              <a:t> </a:t>
            </a:r>
            <a:r>
              <a:rPr lang="en-US" dirty="0" err="1"/>
              <a:t>corporis</a:t>
            </a:r>
            <a:r>
              <a:rPr lang="en-US" dirty="0"/>
              <a:t>. Cum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animadvertissent</a:t>
            </a:r>
            <a:r>
              <a:rPr lang="en-US" dirty="0"/>
              <a:t> </a:t>
            </a:r>
            <a:r>
              <a:rPr lang="en-US" dirty="0" err="1"/>
              <a:t>monstrum</a:t>
            </a:r>
            <a:r>
              <a:rPr lang="en-US" dirty="0"/>
              <a:t> </a:t>
            </a:r>
            <a:r>
              <a:rPr lang="en-US" dirty="0" err="1"/>
              <a:t>unum</a:t>
            </a:r>
            <a:r>
              <a:rPr lang="en-US" dirty="0"/>
              <a:t> </a:t>
            </a:r>
            <a:r>
              <a:rPr lang="en-US" dirty="0" err="1"/>
              <a:t>oculum</a:t>
            </a:r>
            <a:r>
              <a:rPr lang="en-US" dirty="0"/>
              <a:t> </a:t>
            </a:r>
            <a:r>
              <a:rPr lang="en-US" dirty="0" err="1"/>
              <a:t>tantum</a:t>
            </a:r>
            <a:r>
              <a:rPr lang="en-US" dirty="0"/>
              <a:t> </a:t>
            </a:r>
            <a:r>
              <a:rPr lang="en-US" dirty="0" err="1"/>
              <a:t>habere</a:t>
            </a:r>
            <a:r>
              <a:rPr lang="en-US" dirty="0"/>
              <a:t> in media </a:t>
            </a:r>
            <a:r>
              <a:rPr lang="en-US" dirty="0" err="1"/>
              <a:t>fronte</a:t>
            </a:r>
            <a:r>
              <a:rPr lang="en-US" dirty="0"/>
              <a:t> </a:t>
            </a:r>
            <a:r>
              <a:rPr lang="en-US" dirty="0" err="1"/>
              <a:t>positum</a:t>
            </a:r>
            <a:r>
              <a:rPr lang="en-US" dirty="0"/>
              <a:t>, </a:t>
            </a:r>
            <a:r>
              <a:rPr lang="en-US" dirty="0" err="1"/>
              <a:t>intellexerunt</a:t>
            </a:r>
            <a:r>
              <a:rPr lang="en-US" dirty="0"/>
              <a:t> </a:t>
            </a:r>
            <a:r>
              <a:rPr lang="en-US" dirty="0" err="1"/>
              <a:t>hunc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unum</a:t>
            </a:r>
            <a:r>
              <a:rPr lang="en-US" dirty="0"/>
              <a:t> e </a:t>
            </a:r>
            <a:r>
              <a:rPr lang="en-US" dirty="0" err="1"/>
              <a:t>Cyclopibus</a:t>
            </a:r>
            <a:r>
              <a:rPr lang="en-US" dirty="0"/>
              <a:t>, de </a:t>
            </a:r>
            <a:r>
              <a:rPr lang="en-US" dirty="0" err="1"/>
              <a:t>quibus</a:t>
            </a:r>
            <a:r>
              <a:rPr lang="en-US" dirty="0"/>
              <a:t> </a:t>
            </a:r>
            <a:r>
              <a:rPr lang="en-US" dirty="0" err="1"/>
              <a:t>famam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acceperant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7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5 ablatives that need long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Postquam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eā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totā</a:t>
            </a:r>
            <a:r>
              <a:rPr lang="en-US" dirty="0" smtClean="0"/>
              <a:t> </a:t>
            </a:r>
            <a:r>
              <a:rPr lang="en-US" dirty="0" err="1"/>
              <a:t>nocte</a:t>
            </a:r>
            <a:r>
              <a:rPr lang="en-US" dirty="0"/>
              <a:t> </a:t>
            </a:r>
            <a:r>
              <a:rPr lang="en-US" dirty="0" err="1"/>
              <a:t>remis</a:t>
            </a:r>
            <a:r>
              <a:rPr lang="en-US" dirty="0"/>
              <a:t> </a:t>
            </a:r>
            <a:r>
              <a:rPr lang="en-US" dirty="0" err="1"/>
              <a:t>contenderunt</a:t>
            </a:r>
            <a:r>
              <a:rPr lang="en-US" dirty="0"/>
              <a:t>, </a:t>
            </a:r>
            <a:r>
              <a:rPr lang="en-US" dirty="0" err="1"/>
              <a:t>postridie</a:t>
            </a:r>
            <a:r>
              <a:rPr lang="en-US" dirty="0"/>
              <a:t> ad </a:t>
            </a:r>
            <a:r>
              <a:rPr lang="en-US" dirty="0" err="1"/>
              <a:t>terram</a:t>
            </a:r>
            <a:r>
              <a:rPr lang="en-US" dirty="0"/>
              <a:t> </a:t>
            </a:r>
            <a:r>
              <a:rPr lang="en-US" dirty="0" err="1"/>
              <a:t>ignotam</a:t>
            </a:r>
            <a:r>
              <a:rPr lang="en-US" dirty="0"/>
              <a:t> </a:t>
            </a:r>
            <a:r>
              <a:rPr lang="en-US" dirty="0" err="1"/>
              <a:t>navem</a:t>
            </a:r>
            <a:r>
              <a:rPr lang="en-US" dirty="0"/>
              <a:t> </a:t>
            </a:r>
            <a:r>
              <a:rPr lang="en-US" dirty="0" err="1"/>
              <a:t>appulerunt</a:t>
            </a:r>
            <a:r>
              <a:rPr lang="en-US" dirty="0"/>
              <a:t>. Tum, quod </a:t>
            </a:r>
            <a:r>
              <a:rPr lang="en-US" dirty="0" err="1"/>
              <a:t>naturam</a:t>
            </a:r>
            <a:r>
              <a:rPr lang="en-US" dirty="0"/>
              <a:t> </a:t>
            </a:r>
            <a:r>
              <a:rPr lang="en-US" dirty="0" err="1"/>
              <a:t>eius</a:t>
            </a:r>
            <a:r>
              <a:rPr lang="en-US" dirty="0"/>
              <a:t> </a:t>
            </a:r>
            <a:r>
              <a:rPr lang="en-US" dirty="0" err="1"/>
              <a:t>regionis</a:t>
            </a:r>
            <a:r>
              <a:rPr lang="en-US" dirty="0"/>
              <a:t> </a:t>
            </a:r>
            <a:r>
              <a:rPr lang="en-US" dirty="0" err="1"/>
              <a:t>ignorabat</a:t>
            </a:r>
            <a:r>
              <a:rPr lang="en-US" dirty="0"/>
              <a:t>, ipse </a:t>
            </a:r>
            <a:r>
              <a:rPr lang="en-US" dirty="0" err="1"/>
              <a:t>Ulixes</a:t>
            </a:r>
            <a:r>
              <a:rPr lang="en-US" dirty="0"/>
              <a:t> cum </a:t>
            </a:r>
            <a:r>
              <a:rPr lang="en-US" dirty="0" err="1"/>
              <a:t>duodecim</a:t>
            </a:r>
            <a:r>
              <a:rPr lang="en-US" dirty="0"/>
              <a:t> e </a:t>
            </a:r>
            <a:r>
              <a:rPr lang="en-US" dirty="0" err="1"/>
              <a:t>sociis</a:t>
            </a:r>
            <a:r>
              <a:rPr lang="en-US" dirty="0"/>
              <a:t> in </a:t>
            </a:r>
            <a:r>
              <a:rPr lang="en-US" dirty="0" err="1"/>
              <a:t>terram</a:t>
            </a:r>
            <a:r>
              <a:rPr lang="en-US" dirty="0"/>
              <a:t> </a:t>
            </a:r>
            <a:r>
              <a:rPr lang="en-US" dirty="0" err="1"/>
              <a:t>egressus</a:t>
            </a:r>
            <a:r>
              <a:rPr lang="en-US" dirty="0"/>
              <a:t> </a:t>
            </a:r>
            <a:r>
              <a:rPr lang="en-US" dirty="0" err="1"/>
              <a:t>loca</a:t>
            </a:r>
            <a:r>
              <a:rPr lang="en-US" dirty="0"/>
              <a:t> </a:t>
            </a:r>
            <a:r>
              <a:rPr lang="en-US" dirty="0" err="1"/>
              <a:t>explorare</a:t>
            </a:r>
            <a:r>
              <a:rPr lang="en-US" dirty="0"/>
              <a:t> </a:t>
            </a:r>
            <a:r>
              <a:rPr lang="en-US" dirty="0" err="1"/>
              <a:t>constituit</a:t>
            </a:r>
            <a:r>
              <a:rPr lang="en-US" dirty="0"/>
              <a:t>. </a:t>
            </a:r>
            <a:r>
              <a:rPr lang="en-US" dirty="0" err="1"/>
              <a:t>Paulum</a:t>
            </a:r>
            <a:r>
              <a:rPr lang="en-US" dirty="0"/>
              <a:t> a </a:t>
            </a:r>
            <a:r>
              <a:rPr lang="en-US" dirty="0" err="1"/>
              <a:t>litore</a:t>
            </a:r>
            <a:r>
              <a:rPr lang="en-US" dirty="0"/>
              <a:t> </a:t>
            </a:r>
            <a:r>
              <a:rPr lang="en-US" dirty="0" err="1"/>
              <a:t>progressi</a:t>
            </a:r>
            <a:r>
              <a:rPr lang="en-US" dirty="0"/>
              <a:t> ad </a:t>
            </a:r>
            <a:r>
              <a:rPr lang="en-US" dirty="0" err="1"/>
              <a:t>speluncam</a:t>
            </a:r>
            <a:r>
              <a:rPr lang="en-US" dirty="0"/>
              <a:t> </a:t>
            </a:r>
            <a:r>
              <a:rPr lang="en-US" dirty="0" err="1"/>
              <a:t>ingentem</a:t>
            </a:r>
            <a:r>
              <a:rPr lang="en-US" dirty="0"/>
              <a:t> </a:t>
            </a:r>
            <a:r>
              <a:rPr lang="en-US" dirty="0" err="1"/>
              <a:t>pervenerunt</a:t>
            </a:r>
            <a:r>
              <a:rPr lang="en-US" dirty="0"/>
              <a:t>, quam </a:t>
            </a:r>
            <a:r>
              <a:rPr lang="en-US" dirty="0" err="1"/>
              <a:t>habitari</a:t>
            </a:r>
            <a:r>
              <a:rPr lang="en-US" dirty="0"/>
              <a:t> </a:t>
            </a:r>
            <a:r>
              <a:rPr lang="en-US" dirty="0" err="1"/>
              <a:t>senserunt</a:t>
            </a:r>
            <a:r>
              <a:rPr lang="en-US" dirty="0"/>
              <a:t>; </a:t>
            </a:r>
            <a:r>
              <a:rPr lang="en-US" dirty="0" err="1"/>
              <a:t>eius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introitum</a:t>
            </a:r>
            <a:r>
              <a:rPr lang="en-US" dirty="0"/>
              <a:t> et </a:t>
            </a:r>
            <a:r>
              <a:rPr lang="en-US" dirty="0" err="1" smtClean="0">
                <a:solidFill>
                  <a:srgbClr val="FF0000"/>
                </a:solidFill>
              </a:rPr>
              <a:t>naturā</a:t>
            </a:r>
            <a:r>
              <a:rPr lang="en-US" dirty="0" smtClean="0"/>
              <a:t> </a:t>
            </a:r>
            <a:r>
              <a:rPr lang="en-US" dirty="0"/>
              <a:t>loci et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munitum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animadverterunt</a:t>
            </a:r>
            <a:r>
              <a:rPr lang="en-US" dirty="0"/>
              <a:t>. </a:t>
            </a:r>
            <a:r>
              <a:rPr lang="en-US" dirty="0" err="1"/>
              <a:t>Mox</a:t>
            </a:r>
            <a:r>
              <a:rPr lang="en-US" dirty="0"/>
              <a:t>, </a:t>
            </a:r>
            <a:r>
              <a:rPr lang="en-US" dirty="0" err="1"/>
              <a:t>etsi</a:t>
            </a:r>
            <a:r>
              <a:rPr lang="en-US" dirty="0"/>
              <a:t> </a:t>
            </a:r>
            <a:r>
              <a:rPr lang="en-US" dirty="0" err="1"/>
              <a:t>intellegebant</a:t>
            </a:r>
            <a:r>
              <a:rPr lang="en-US" dirty="0"/>
              <a:t> se non sine </a:t>
            </a:r>
            <a:r>
              <a:rPr lang="en-US" dirty="0" err="1"/>
              <a:t>periculo</a:t>
            </a:r>
            <a:r>
              <a:rPr lang="en-US" dirty="0"/>
              <a:t> id </a:t>
            </a:r>
            <a:r>
              <a:rPr lang="en-US" dirty="0" err="1"/>
              <a:t>facturos</a:t>
            </a:r>
            <a:r>
              <a:rPr lang="en-US" dirty="0"/>
              <a:t>, </a:t>
            </a:r>
            <a:r>
              <a:rPr lang="en-US" dirty="0" err="1"/>
              <a:t>speluncam</a:t>
            </a:r>
            <a:r>
              <a:rPr lang="en-US" dirty="0"/>
              <a:t> </a:t>
            </a:r>
            <a:r>
              <a:rPr lang="en-US" dirty="0" err="1"/>
              <a:t>intraverunt</a:t>
            </a:r>
            <a:r>
              <a:rPr lang="en-US" dirty="0"/>
              <a:t>; quod cum </a:t>
            </a:r>
            <a:r>
              <a:rPr lang="en-US" dirty="0" err="1"/>
              <a:t>fecissent</a:t>
            </a:r>
            <a:r>
              <a:rPr lang="en-US" dirty="0"/>
              <a:t>, </a:t>
            </a:r>
            <a:r>
              <a:rPr lang="en-US" dirty="0" err="1"/>
              <a:t>magnam</a:t>
            </a:r>
            <a:r>
              <a:rPr lang="en-US" dirty="0"/>
              <a:t> </a:t>
            </a:r>
            <a:r>
              <a:rPr lang="en-US" dirty="0" err="1"/>
              <a:t>copiam</a:t>
            </a:r>
            <a:r>
              <a:rPr lang="en-US" dirty="0"/>
              <a:t> </a:t>
            </a:r>
            <a:r>
              <a:rPr lang="en-US" dirty="0" err="1"/>
              <a:t>lactis</a:t>
            </a:r>
            <a:r>
              <a:rPr lang="en-US" dirty="0"/>
              <a:t> in </a:t>
            </a:r>
            <a:r>
              <a:rPr lang="en-US" dirty="0" err="1"/>
              <a:t>vasis</a:t>
            </a:r>
            <a:r>
              <a:rPr lang="en-US" dirty="0"/>
              <a:t> </a:t>
            </a:r>
            <a:r>
              <a:rPr lang="en-US" dirty="0" err="1"/>
              <a:t>ingentibus</a:t>
            </a:r>
            <a:r>
              <a:rPr lang="en-US" dirty="0"/>
              <a:t> </a:t>
            </a:r>
            <a:r>
              <a:rPr lang="en-US" dirty="0" err="1"/>
              <a:t>conditam</a:t>
            </a:r>
            <a:r>
              <a:rPr lang="en-US" dirty="0"/>
              <a:t> </a:t>
            </a:r>
            <a:r>
              <a:rPr lang="en-US" dirty="0" err="1"/>
              <a:t>invenerunt</a:t>
            </a:r>
            <a:r>
              <a:rPr lang="en-US" dirty="0"/>
              <a:t>. Dum </a:t>
            </a:r>
            <a:r>
              <a:rPr lang="en-US" dirty="0" err="1"/>
              <a:t>tamen</a:t>
            </a:r>
            <a:r>
              <a:rPr lang="en-US" dirty="0"/>
              <a:t> </a:t>
            </a:r>
            <a:r>
              <a:rPr lang="en-US" dirty="0" err="1"/>
              <a:t>mirantur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in </a:t>
            </a:r>
            <a:r>
              <a:rPr lang="en-US" dirty="0" err="1" smtClean="0">
                <a:solidFill>
                  <a:srgbClr val="FF0000"/>
                </a:solidFill>
              </a:rPr>
              <a:t>eā</a:t>
            </a:r>
            <a:r>
              <a:rPr lang="en-US" dirty="0" smtClean="0"/>
              <a:t> </a:t>
            </a:r>
            <a:r>
              <a:rPr lang="en-US" dirty="0" err="1"/>
              <a:t>sede</a:t>
            </a:r>
            <a:r>
              <a:rPr lang="en-US" dirty="0"/>
              <a:t> </a:t>
            </a:r>
            <a:r>
              <a:rPr lang="en-US" dirty="0" err="1"/>
              <a:t>habitaret</a:t>
            </a:r>
            <a:r>
              <a:rPr lang="en-US" dirty="0"/>
              <a:t>, </a:t>
            </a:r>
            <a:r>
              <a:rPr lang="en-US" dirty="0" err="1"/>
              <a:t>sonitum</a:t>
            </a:r>
            <a:r>
              <a:rPr lang="en-US" dirty="0"/>
              <a:t> </a:t>
            </a:r>
            <a:r>
              <a:rPr lang="en-US" dirty="0" err="1"/>
              <a:t>terribilem</a:t>
            </a:r>
            <a:r>
              <a:rPr lang="en-US" dirty="0"/>
              <a:t> </a:t>
            </a:r>
            <a:r>
              <a:rPr lang="en-US" dirty="0" err="1"/>
              <a:t>audiverunt</a:t>
            </a:r>
            <a:r>
              <a:rPr lang="en-US" dirty="0"/>
              <a:t>, et </a:t>
            </a:r>
            <a:r>
              <a:rPr lang="en-US" dirty="0" err="1"/>
              <a:t>oculis</a:t>
            </a:r>
            <a:r>
              <a:rPr lang="en-US" dirty="0"/>
              <a:t> ad </a:t>
            </a:r>
            <a:r>
              <a:rPr lang="en-US" dirty="0" err="1"/>
              <a:t>portam</a:t>
            </a:r>
            <a:r>
              <a:rPr lang="en-US" dirty="0"/>
              <a:t> </a:t>
            </a:r>
            <a:r>
              <a:rPr lang="en-US" dirty="0" err="1"/>
              <a:t>tortis</a:t>
            </a:r>
            <a:r>
              <a:rPr lang="en-US" dirty="0"/>
              <a:t> </a:t>
            </a:r>
            <a:r>
              <a:rPr lang="en-US" dirty="0" err="1"/>
              <a:t>monstrum</a:t>
            </a:r>
            <a:r>
              <a:rPr lang="en-US" dirty="0"/>
              <a:t> </a:t>
            </a:r>
            <a:r>
              <a:rPr lang="en-US" dirty="0" err="1"/>
              <a:t>horribile</a:t>
            </a:r>
            <a:r>
              <a:rPr lang="en-US" dirty="0"/>
              <a:t> </a:t>
            </a:r>
            <a:r>
              <a:rPr lang="en-US" dirty="0" err="1"/>
              <a:t>viderunt</a:t>
            </a:r>
            <a:r>
              <a:rPr lang="en-US" dirty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humanā</a:t>
            </a:r>
            <a:r>
              <a:rPr lang="en-US" dirty="0" smtClean="0"/>
              <a:t> </a:t>
            </a:r>
            <a:r>
              <a:rPr lang="en-US" dirty="0" err="1"/>
              <a:t>quidem</a:t>
            </a:r>
            <a:r>
              <a:rPr lang="en-US" dirty="0"/>
              <a:t> specie et </a:t>
            </a:r>
            <a:r>
              <a:rPr lang="en-US" dirty="0" err="1" smtClean="0">
                <a:solidFill>
                  <a:srgbClr val="FF0000"/>
                </a:solidFill>
              </a:rPr>
              <a:t>figurā</a:t>
            </a:r>
            <a:r>
              <a:rPr lang="en-US" dirty="0" smtClean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ingenti</a:t>
            </a:r>
            <a:r>
              <a:rPr lang="en-US" dirty="0"/>
              <a:t> </a:t>
            </a:r>
            <a:r>
              <a:rPr lang="en-US" dirty="0" err="1"/>
              <a:t>magnitudine</a:t>
            </a:r>
            <a:r>
              <a:rPr lang="en-US" dirty="0"/>
              <a:t> </a:t>
            </a:r>
            <a:r>
              <a:rPr lang="en-US" dirty="0" err="1"/>
              <a:t>corporis</a:t>
            </a:r>
            <a:r>
              <a:rPr lang="en-US" dirty="0"/>
              <a:t>. Cum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animadvertissent</a:t>
            </a:r>
            <a:r>
              <a:rPr lang="en-US" dirty="0"/>
              <a:t> </a:t>
            </a:r>
            <a:r>
              <a:rPr lang="en-US" dirty="0" err="1"/>
              <a:t>monstrum</a:t>
            </a:r>
            <a:r>
              <a:rPr lang="en-US" dirty="0"/>
              <a:t> </a:t>
            </a:r>
            <a:r>
              <a:rPr lang="en-US" dirty="0" err="1"/>
              <a:t>unum</a:t>
            </a:r>
            <a:r>
              <a:rPr lang="en-US" dirty="0"/>
              <a:t> </a:t>
            </a:r>
            <a:r>
              <a:rPr lang="en-US" dirty="0" err="1"/>
              <a:t>oculum</a:t>
            </a:r>
            <a:r>
              <a:rPr lang="en-US" dirty="0"/>
              <a:t> </a:t>
            </a:r>
            <a:r>
              <a:rPr lang="en-US" dirty="0" err="1"/>
              <a:t>tantum</a:t>
            </a:r>
            <a:r>
              <a:rPr lang="en-US" dirty="0"/>
              <a:t> </a:t>
            </a:r>
            <a:r>
              <a:rPr lang="en-US" dirty="0" err="1"/>
              <a:t>habere</a:t>
            </a:r>
            <a:r>
              <a:rPr lang="en-US" dirty="0"/>
              <a:t> in </a:t>
            </a:r>
            <a:r>
              <a:rPr lang="en-US" dirty="0" err="1" smtClean="0">
                <a:solidFill>
                  <a:srgbClr val="FF0000"/>
                </a:solidFill>
              </a:rPr>
              <a:t>mediā</a:t>
            </a:r>
            <a:r>
              <a:rPr lang="en-US" dirty="0" smtClean="0"/>
              <a:t> </a:t>
            </a:r>
            <a:r>
              <a:rPr lang="en-US" dirty="0" err="1"/>
              <a:t>fronte</a:t>
            </a:r>
            <a:r>
              <a:rPr lang="en-US" dirty="0"/>
              <a:t> </a:t>
            </a:r>
            <a:r>
              <a:rPr lang="en-US" dirty="0" err="1"/>
              <a:t>positum</a:t>
            </a:r>
            <a:r>
              <a:rPr lang="en-US" dirty="0"/>
              <a:t>, </a:t>
            </a:r>
            <a:r>
              <a:rPr lang="en-US" dirty="0" err="1"/>
              <a:t>intellexerunt</a:t>
            </a:r>
            <a:r>
              <a:rPr lang="en-US" dirty="0"/>
              <a:t> </a:t>
            </a:r>
            <a:r>
              <a:rPr lang="en-US" dirty="0" err="1"/>
              <a:t>hunc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unum</a:t>
            </a:r>
            <a:r>
              <a:rPr lang="en-US" dirty="0"/>
              <a:t> e </a:t>
            </a:r>
            <a:r>
              <a:rPr lang="en-US" dirty="0" err="1"/>
              <a:t>Cyclopibus</a:t>
            </a:r>
            <a:r>
              <a:rPr lang="en-US" dirty="0"/>
              <a:t>, de </a:t>
            </a:r>
            <a:r>
              <a:rPr lang="en-US" dirty="0" err="1"/>
              <a:t>quibus</a:t>
            </a:r>
            <a:r>
              <a:rPr lang="en-US" dirty="0"/>
              <a:t> </a:t>
            </a:r>
            <a:r>
              <a:rPr lang="en-US" dirty="0" err="1"/>
              <a:t>famam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acceperant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Deduce the red vocabulary and find 2 different uses </a:t>
            </a:r>
            <a:r>
              <a:rPr lang="en-US" smtClean="0"/>
              <a:t>of subjunctive.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Cyclopes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pastores</a:t>
            </a:r>
            <a:r>
              <a:rPr lang="en-US" dirty="0"/>
              <a:t> </a:t>
            </a:r>
            <a:r>
              <a:rPr lang="en-US" dirty="0" err="1"/>
              <a:t>erant</a:t>
            </a:r>
            <a:r>
              <a:rPr lang="en-US" dirty="0"/>
              <a:t> </a:t>
            </a:r>
            <a:r>
              <a:rPr lang="en-US" dirty="0" err="1"/>
              <a:t>quidam</a:t>
            </a:r>
            <a:r>
              <a:rPr lang="en-US" dirty="0"/>
              <a:t> qui </a:t>
            </a:r>
            <a:r>
              <a:rPr lang="en-US" dirty="0" err="1"/>
              <a:t>insulam</a:t>
            </a:r>
            <a:r>
              <a:rPr lang="en-US" dirty="0"/>
              <a:t> </a:t>
            </a:r>
            <a:r>
              <a:rPr lang="en-US" dirty="0" err="1"/>
              <a:t>Siciliam</a:t>
            </a:r>
            <a:r>
              <a:rPr lang="en-US" dirty="0"/>
              <a:t> et </a:t>
            </a:r>
            <a:r>
              <a:rPr lang="en-US" dirty="0" err="1"/>
              <a:t>praecipue</a:t>
            </a:r>
            <a:r>
              <a:rPr lang="en-US" dirty="0"/>
              <a:t> </a:t>
            </a:r>
            <a:r>
              <a:rPr lang="en-US" dirty="0" err="1"/>
              <a:t>montem</a:t>
            </a:r>
            <a:r>
              <a:rPr lang="en-US" dirty="0"/>
              <a:t> </a:t>
            </a:r>
            <a:r>
              <a:rPr lang="en-US" dirty="0" err="1"/>
              <a:t>Aetnam</a:t>
            </a:r>
            <a:r>
              <a:rPr lang="en-US" dirty="0"/>
              <a:t> </a:t>
            </a:r>
            <a:r>
              <a:rPr lang="en-US" dirty="0" err="1"/>
              <a:t>incolebant</a:t>
            </a:r>
            <a:r>
              <a:rPr lang="en-US" dirty="0"/>
              <a:t>; </a:t>
            </a:r>
            <a:r>
              <a:rPr lang="en-US" dirty="0" err="1"/>
              <a:t>ibi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Volcanus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praeses</a:t>
            </a:r>
            <a:r>
              <a:rPr lang="en-US" dirty="0"/>
              <a:t> </a:t>
            </a:r>
            <a:r>
              <a:rPr lang="en-US" dirty="0" err="1"/>
              <a:t>fabrorum</a:t>
            </a:r>
            <a:r>
              <a:rPr lang="en-US" dirty="0"/>
              <a:t> et </a:t>
            </a:r>
            <a:r>
              <a:rPr lang="en-US" dirty="0" err="1"/>
              <a:t>ignis</a:t>
            </a:r>
            <a:r>
              <a:rPr lang="en-US" dirty="0"/>
              <a:t> </a:t>
            </a:r>
            <a:r>
              <a:rPr lang="en-US" dirty="0" err="1"/>
              <a:t>repertor</a:t>
            </a:r>
            <a:r>
              <a:rPr lang="en-US" dirty="0"/>
              <a:t>, </a:t>
            </a:r>
            <a:r>
              <a:rPr lang="en-US" dirty="0" err="1"/>
              <a:t>cuius</a:t>
            </a:r>
            <a:r>
              <a:rPr lang="en-US" dirty="0"/>
              <a:t> </a:t>
            </a:r>
            <a:r>
              <a:rPr lang="en-US" dirty="0" err="1"/>
              <a:t>servi</a:t>
            </a:r>
            <a:r>
              <a:rPr lang="en-US" dirty="0"/>
              <a:t> Cyclopes </a:t>
            </a:r>
            <a:r>
              <a:rPr lang="en-US" dirty="0" err="1"/>
              <a:t>erant</a:t>
            </a:r>
            <a:r>
              <a:rPr lang="en-US" dirty="0"/>
              <a:t>, </a:t>
            </a:r>
            <a:r>
              <a:rPr lang="en-US" dirty="0" err="1"/>
              <a:t>officinam</a:t>
            </a:r>
            <a:r>
              <a:rPr lang="en-US" dirty="0"/>
              <a:t> </a:t>
            </a:r>
            <a:r>
              <a:rPr lang="en-US" dirty="0" err="1"/>
              <a:t>suam</a:t>
            </a:r>
            <a:r>
              <a:rPr lang="en-US" dirty="0"/>
              <a:t> </a:t>
            </a:r>
            <a:r>
              <a:rPr lang="en-US" dirty="0" err="1"/>
              <a:t>habebat</a:t>
            </a:r>
            <a:r>
              <a:rPr lang="en-US" dirty="0"/>
              <a:t>. </a:t>
            </a:r>
          </a:p>
          <a:p>
            <a:r>
              <a:rPr lang="en-US" dirty="0" err="1"/>
              <a:t>Graeci</a:t>
            </a:r>
            <a:r>
              <a:rPr lang="en-US" dirty="0"/>
              <a:t> </a:t>
            </a:r>
            <a:r>
              <a:rPr lang="en-US" dirty="0" err="1"/>
              <a:t>igitur</a:t>
            </a:r>
            <a:r>
              <a:rPr lang="en-US" dirty="0"/>
              <a:t> </a:t>
            </a:r>
            <a:r>
              <a:rPr lang="en-US" dirty="0" err="1"/>
              <a:t>simul</a:t>
            </a:r>
            <a:r>
              <a:rPr lang="en-US" dirty="0"/>
              <a:t> ac </a:t>
            </a:r>
            <a:r>
              <a:rPr lang="en-US" dirty="0" err="1"/>
              <a:t>monstrum</a:t>
            </a:r>
            <a:r>
              <a:rPr lang="en-US" dirty="0"/>
              <a:t> </a:t>
            </a:r>
            <a:r>
              <a:rPr lang="en-US" dirty="0" err="1"/>
              <a:t>viderunt</a:t>
            </a:r>
            <a:r>
              <a:rPr lang="en-US" dirty="0"/>
              <a:t>, </a:t>
            </a:r>
            <a:r>
              <a:rPr lang="en-US" dirty="0" err="1"/>
              <a:t>terrore</a:t>
            </a:r>
            <a:r>
              <a:rPr lang="en-US" dirty="0"/>
              <a:t> </a:t>
            </a:r>
            <a:r>
              <a:rPr lang="en-US" dirty="0" err="1"/>
              <a:t>paene</a:t>
            </a:r>
            <a:r>
              <a:rPr lang="en-US" dirty="0"/>
              <a:t> </a:t>
            </a:r>
            <a:r>
              <a:rPr lang="en-US" dirty="0" err="1"/>
              <a:t>exanimati</a:t>
            </a:r>
            <a:r>
              <a:rPr lang="en-US" dirty="0"/>
              <a:t> in </a:t>
            </a:r>
            <a:r>
              <a:rPr lang="en-US" dirty="0" err="1"/>
              <a:t>interiorem</a:t>
            </a:r>
            <a:r>
              <a:rPr lang="en-US" dirty="0"/>
              <a:t> </a:t>
            </a:r>
            <a:r>
              <a:rPr lang="en-US" dirty="0" err="1"/>
              <a:t>partem</a:t>
            </a:r>
            <a:r>
              <a:rPr lang="en-US" dirty="0"/>
              <a:t> </a:t>
            </a:r>
            <a:r>
              <a:rPr lang="en-US" dirty="0" err="1"/>
              <a:t>speluncae</a:t>
            </a:r>
            <a:r>
              <a:rPr lang="en-US" dirty="0"/>
              <a:t> </a:t>
            </a:r>
            <a:r>
              <a:rPr lang="en-US" dirty="0" err="1"/>
              <a:t>refugerunt</a:t>
            </a:r>
            <a:r>
              <a:rPr lang="en-US" dirty="0"/>
              <a:t> et se </a:t>
            </a:r>
            <a:r>
              <a:rPr lang="en-US" dirty="0" err="1"/>
              <a:t>ibi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abdere</a:t>
            </a:r>
            <a:r>
              <a:rPr lang="en-US" dirty="0"/>
              <a:t> </a:t>
            </a:r>
            <a:r>
              <a:rPr lang="en-US" dirty="0" err="1"/>
              <a:t>conabantur</a:t>
            </a:r>
            <a:r>
              <a:rPr lang="en-US" dirty="0"/>
              <a:t>. Polyphemus </a:t>
            </a:r>
            <a:r>
              <a:rPr lang="en-US" dirty="0" err="1"/>
              <a:t>autem</a:t>
            </a:r>
            <a:r>
              <a:rPr lang="en-US" dirty="0"/>
              <a:t> (sic </a:t>
            </a:r>
            <a:r>
              <a:rPr lang="en-US" dirty="0" err="1"/>
              <a:t>enim</a:t>
            </a:r>
            <a:r>
              <a:rPr lang="en-US" dirty="0"/>
              <a:t> Cyclops </a:t>
            </a:r>
            <a:r>
              <a:rPr lang="en-US" dirty="0" err="1"/>
              <a:t>appellabatur</a:t>
            </a:r>
            <a:r>
              <a:rPr lang="en-US" dirty="0"/>
              <a:t>) </a:t>
            </a:r>
            <a:r>
              <a:rPr lang="en-US" dirty="0" err="1">
                <a:solidFill>
                  <a:srgbClr val="FF0000"/>
                </a:solidFill>
              </a:rPr>
              <a:t>pecus</a:t>
            </a:r>
            <a:r>
              <a:rPr lang="en-US" dirty="0"/>
              <a:t> </a:t>
            </a:r>
            <a:r>
              <a:rPr lang="en-US" dirty="0" err="1"/>
              <a:t>suum</a:t>
            </a:r>
            <a:r>
              <a:rPr lang="en-US" dirty="0"/>
              <a:t> in </a:t>
            </a:r>
            <a:r>
              <a:rPr lang="en-US" dirty="0" err="1"/>
              <a:t>speluncam</a:t>
            </a:r>
            <a:r>
              <a:rPr lang="en-US" dirty="0"/>
              <a:t> </a:t>
            </a:r>
            <a:r>
              <a:rPr lang="en-US" dirty="0" err="1"/>
              <a:t>compulit</a:t>
            </a:r>
            <a:r>
              <a:rPr lang="en-US" dirty="0"/>
              <a:t>; </a:t>
            </a:r>
            <a:r>
              <a:rPr lang="en-US" dirty="0" err="1"/>
              <a:t>deinde</a:t>
            </a:r>
            <a:r>
              <a:rPr lang="en-US" dirty="0"/>
              <a:t>, cum </a:t>
            </a:r>
            <a:r>
              <a:rPr lang="en-US" dirty="0" err="1"/>
              <a:t>saxo</a:t>
            </a:r>
            <a:r>
              <a:rPr lang="en-US" dirty="0"/>
              <a:t> </a:t>
            </a:r>
            <a:r>
              <a:rPr lang="en-US" dirty="0" err="1"/>
              <a:t>ingenti</a:t>
            </a:r>
            <a:r>
              <a:rPr lang="en-US" dirty="0"/>
              <a:t> </a:t>
            </a:r>
            <a:r>
              <a:rPr lang="en-US" dirty="0" err="1"/>
              <a:t>portam</a:t>
            </a:r>
            <a:r>
              <a:rPr lang="en-US" dirty="0"/>
              <a:t> </a:t>
            </a:r>
            <a:r>
              <a:rPr lang="en-US" dirty="0" err="1"/>
              <a:t>obstruxisset</a:t>
            </a:r>
            <a:r>
              <a:rPr lang="en-US" dirty="0"/>
              <a:t>, </a:t>
            </a:r>
            <a:r>
              <a:rPr lang="en-US" dirty="0" err="1"/>
              <a:t>ignem</a:t>
            </a:r>
            <a:r>
              <a:rPr lang="en-US" dirty="0"/>
              <a:t> in media </a:t>
            </a:r>
            <a:r>
              <a:rPr lang="en-US" dirty="0" err="1"/>
              <a:t>spelunca</a:t>
            </a:r>
            <a:r>
              <a:rPr lang="en-US" dirty="0"/>
              <a:t> </a:t>
            </a:r>
            <a:r>
              <a:rPr lang="en-US" dirty="0" err="1"/>
              <a:t>fecit</a:t>
            </a:r>
            <a:r>
              <a:rPr lang="en-US" dirty="0"/>
              <a:t>. Hoc facto, </a:t>
            </a:r>
            <a:r>
              <a:rPr lang="en-US" dirty="0" err="1"/>
              <a:t>oculo</a:t>
            </a:r>
            <a:r>
              <a:rPr lang="en-US" dirty="0"/>
              <a:t> </a:t>
            </a:r>
            <a:r>
              <a:rPr lang="en-US" dirty="0" err="1"/>
              <a:t>omnia</a:t>
            </a:r>
            <a:r>
              <a:rPr lang="en-US" dirty="0"/>
              <a:t> </a:t>
            </a:r>
            <a:r>
              <a:rPr lang="en-US" dirty="0" err="1"/>
              <a:t>perlustrabat</a:t>
            </a:r>
            <a:r>
              <a:rPr lang="en-US" dirty="0"/>
              <a:t>, et cum </a:t>
            </a:r>
            <a:r>
              <a:rPr lang="en-US" dirty="0" err="1"/>
              <a:t>sensisset</a:t>
            </a:r>
            <a:r>
              <a:rPr lang="en-US" dirty="0"/>
              <a:t> </a:t>
            </a:r>
            <a:r>
              <a:rPr lang="en-US" dirty="0" err="1"/>
              <a:t>homines</a:t>
            </a:r>
            <a:r>
              <a:rPr lang="en-US" dirty="0"/>
              <a:t> in </a:t>
            </a:r>
            <a:r>
              <a:rPr lang="en-US" dirty="0" err="1"/>
              <a:t>interiore</a:t>
            </a:r>
            <a:r>
              <a:rPr lang="en-US" dirty="0"/>
              <a:t> parte </a:t>
            </a:r>
            <a:r>
              <a:rPr lang="en-US" dirty="0" err="1"/>
              <a:t>speluncae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abditos</a:t>
            </a:r>
            <a:r>
              <a:rPr lang="en-US" dirty="0"/>
              <a:t>, magna voce </a:t>
            </a:r>
            <a:r>
              <a:rPr lang="en-US" dirty="0" err="1"/>
              <a:t>exclamavit</a:t>
            </a:r>
            <a:r>
              <a:rPr lang="en-US" dirty="0"/>
              <a:t>: "Qui </a:t>
            </a:r>
            <a:r>
              <a:rPr lang="en-US" dirty="0" err="1"/>
              <a:t>homines</a:t>
            </a:r>
            <a:r>
              <a:rPr lang="en-US" dirty="0"/>
              <a:t> </a:t>
            </a:r>
            <a:r>
              <a:rPr lang="en-US" dirty="0" err="1"/>
              <a:t>estis</a:t>
            </a:r>
            <a:r>
              <a:rPr lang="en-US" dirty="0"/>
              <a:t>? </a:t>
            </a:r>
            <a:r>
              <a:rPr lang="en-US" dirty="0" err="1"/>
              <a:t>Mercatores</a:t>
            </a:r>
            <a:r>
              <a:rPr lang="en-US" dirty="0"/>
              <a:t> an </a:t>
            </a:r>
            <a:r>
              <a:rPr lang="en-US" dirty="0" err="1"/>
              <a:t>latrones</a:t>
            </a:r>
            <a:r>
              <a:rPr lang="en-US" dirty="0"/>
              <a:t>?" Tum </a:t>
            </a:r>
            <a:r>
              <a:rPr lang="en-US" dirty="0" err="1"/>
              <a:t>Ulixes</a:t>
            </a:r>
            <a:r>
              <a:rPr lang="en-US" dirty="0"/>
              <a:t> </a:t>
            </a:r>
            <a:r>
              <a:rPr lang="en-US" dirty="0" err="1"/>
              <a:t>respondit</a:t>
            </a:r>
            <a:r>
              <a:rPr lang="en-US" dirty="0"/>
              <a:t> se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mercatores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praedandi</a:t>
            </a:r>
            <a:r>
              <a:rPr lang="en-US" dirty="0"/>
              <a:t> causa </a:t>
            </a:r>
            <a:r>
              <a:rPr lang="en-US" dirty="0" err="1"/>
              <a:t>venisse</a:t>
            </a:r>
            <a:r>
              <a:rPr lang="en-US" dirty="0"/>
              <a:t>;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Troia</a:t>
            </a:r>
            <a:r>
              <a:rPr lang="en-US" dirty="0"/>
              <a:t> </a:t>
            </a:r>
            <a:r>
              <a:rPr lang="en-US" dirty="0" err="1"/>
              <a:t>redeuntis</a:t>
            </a:r>
            <a:r>
              <a:rPr lang="en-US" dirty="0"/>
              <a:t> vi </a:t>
            </a:r>
            <a:r>
              <a:rPr lang="en-US" dirty="0" err="1"/>
              <a:t>tempestatum</a:t>
            </a:r>
            <a:r>
              <a:rPr lang="en-US" dirty="0"/>
              <a:t> a recto </a:t>
            </a:r>
            <a:r>
              <a:rPr lang="en-US" dirty="0" err="1"/>
              <a:t>cursu</a:t>
            </a:r>
            <a:r>
              <a:rPr lang="en-US" dirty="0"/>
              <a:t> </a:t>
            </a:r>
            <a:r>
              <a:rPr lang="en-US" dirty="0" err="1"/>
              <a:t>depulsos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. </a:t>
            </a:r>
            <a:r>
              <a:rPr lang="en-US" dirty="0" err="1"/>
              <a:t>Oravit</a:t>
            </a:r>
            <a:r>
              <a:rPr lang="en-US" dirty="0"/>
              <a:t>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sibi</a:t>
            </a:r>
            <a:r>
              <a:rPr lang="en-US" dirty="0"/>
              <a:t> sine </a:t>
            </a:r>
            <a:r>
              <a:rPr lang="en-US" dirty="0" err="1"/>
              <a:t>iniuria</a:t>
            </a:r>
            <a:r>
              <a:rPr lang="en-US" dirty="0"/>
              <a:t> </a:t>
            </a:r>
            <a:r>
              <a:rPr lang="en-US" dirty="0" err="1"/>
              <a:t>abire</a:t>
            </a:r>
            <a:r>
              <a:rPr lang="en-US" dirty="0"/>
              <a:t> </a:t>
            </a:r>
            <a:r>
              <a:rPr lang="en-US" dirty="0" err="1"/>
              <a:t>liceret</a:t>
            </a:r>
            <a:r>
              <a:rPr lang="en-US" dirty="0"/>
              <a:t>. Tum Polyphemus </a:t>
            </a:r>
            <a:r>
              <a:rPr lang="en-US" dirty="0" err="1"/>
              <a:t>quaesivit</a:t>
            </a:r>
            <a:r>
              <a:rPr lang="en-US" dirty="0"/>
              <a:t> </a:t>
            </a:r>
            <a:r>
              <a:rPr lang="en-US" dirty="0" err="1"/>
              <a:t>ubi</a:t>
            </a:r>
            <a:r>
              <a:rPr lang="en-US" dirty="0"/>
              <a:t> </a:t>
            </a:r>
            <a:r>
              <a:rPr lang="en-US" dirty="0" err="1"/>
              <a:t>esset</a:t>
            </a:r>
            <a:r>
              <a:rPr lang="en-US" dirty="0"/>
              <a:t> </a:t>
            </a:r>
            <a:r>
              <a:rPr lang="en-US" dirty="0" err="1"/>
              <a:t>navis</a:t>
            </a:r>
            <a:r>
              <a:rPr lang="en-US" dirty="0"/>
              <a:t> qua </a:t>
            </a:r>
            <a:r>
              <a:rPr lang="en-US" dirty="0" err="1"/>
              <a:t>vecti</a:t>
            </a:r>
            <a:r>
              <a:rPr lang="en-US" dirty="0"/>
              <a:t> </a:t>
            </a:r>
            <a:r>
              <a:rPr lang="en-US" dirty="0" err="1"/>
              <a:t>essent</a:t>
            </a:r>
            <a:r>
              <a:rPr lang="en-US" dirty="0"/>
              <a:t>;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Ulixes</a:t>
            </a:r>
            <a:r>
              <a:rPr lang="en-US" dirty="0"/>
              <a:t> cum </a:t>
            </a:r>
            <a:r>
              <a:rPr lang="en-US" dirty="0" err="1"/>
              <a:t>sibi</a:t>
            </a:r>
            <a:r>
              <a:rPr lang="en-US" dirty="0"/>
              <a:t> </a:t>
            </a:r>
            <a:r>
              <a:rPr lang="en-US" dirty="0" err="1"/>
              <a:t>maxime</a:t>
            </a:r>
            <a:r>
              <a:rPr lang="en-US" dirty="0"/>
              <a:t> </a:t>
            </a:r>
            <a:r>
              <a:rPr lang="en-US" dirty="0" err="1"/>
              <a:t>praecavendum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bene </a:t>
            </a:r>
            <a:r>
              <a:rPr lang="en-US" dirty="0" err="1"/>
              <a:t>intellegeret</a:t>
            </a:r>
            <a:r>
              <a:rPr lang="en-US" dirty="0"/>
              <a:t>, </a:t>
            </a:r>
            <a:r>
              <a:rPr lang="en-US" dirty="0" err="1"/>
              <a:t>respondit</a:t>
            </a:r>
            <a:r>
              <a:rPr lang="en-US" dirty="0"/>
              <a:t> </a:t>
            </a:r>
            <a:r>
              <a:rPr lang="en-US" dirty="0" err="1"/>
              <a:t>navem</a:t>
            </a:r>
            <a:r>
              <a:rPr lang="en-US" dirty="0"/>
              <a:t> </a:t>
            </a:r>
            <a:r>
              <a:rPr lang="en-US" dirty="0" err="1"/>
              <a:t>suam</a:t>
            </a:r>
            <a:r>
              <a:rPr lang="en-US" dirty="0"/>
              <a:t> in </a:t>
            </a:r>
            <a:r>
              <a:rPr lang="en-US" dirty="0" err="1"/>
              <a:t>rupis</a:t>
            </a:r>
            <a:r>
              <a:rPr lang="en-US" dirty="0"/>
              <a:t> </a:t>
            </a:r>
            <a:r>
              <a:rPr lang="en-US" dirty="0" err="1"/>
              <a:t>coniectam</a:t>
            </a:r>
            <a:r>
              <a:rPr lang="en-US" dirty="0"/>
              <a:t> </a:t>
            </a:r>
            <a:r>
              <a:rPr lang="en-US" dirty="0" err="1"/>
              <a:t>omnino</a:t>
            </a:r>
            <a:r>
              <a:rPr lang="en-US" dirty="0"/>
              <a:t> </a:t>
            </a:r>
            <a:r>
              <a:rPr lang="en-US" dirty="0" err="1"/>
              <a:t>fractam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. Polyphemus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nullo</a:t>
            </a:r>
            <a:r>
              <a:rPr lang="en-US" dirty="0"/>
              <a:t> </a:t>
            </a:r>
            <a:r>
              <a:rPr lang="en-US" dirty="0" err="1"/>
              <a:t>responso</a:t>
            </a:r>
            <a:r>
              <a:rPr lang="en-US" dirty="0"/>
              <a:t> </a:t>
            </a:r>
            <a:r>
              <a:rPr lang="en-US" dirty="0" err="1"/>
              <a:t>dato</a:t>
            </a:r>
            <a:r>
              <a:rPr lang="en-US" dirty="0"/>
              <a:t> duo e </a:t>
            </a:r>
            <a:r>
              <a:rPr lang="en-US" dirty="0" err="1"/>
              <a:t>sociis</a:t>
            </a:r>
            <a:r>
              <a:rPr lang="en-US" dirty="0"/>
              <a:t>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corripuit</a:t>
            </a:r>
            <a:r>
              <a:rPr lang="en-US" dirty="0"/>
              <a:t>, et </a:t>
            </a:r>
            <a:r>
              <a:rPr lang="en-US" dirty="0" err="1"/>
              <a:t>membris</a:t>
            </a:r>
            <a:r>
              <a:rPr lang="en-US" dirty="0"/>
              <a:t> </a:t>
            </a:r>
            <a:r>
              <a:rPr lang="en-US" dirty="0" err="1"/>
              <a:t>eorum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divulsis</a:t>
            </a:r>
            <a:r>
              <a:rPr lang="en-US" dirty="0"/>
              <a:t> </a:t>
            </a:r>
            <a:r>
              <a:rPr lang="en-US" dirty="0" err="1"/>
              <a:t>carnem</a:t>
            </a:r>
            <a:r>
              <a:rPr lang="en-US" dirty="0"/>
              <a:t> </a:t>
            </a:r>
            <a:r>
              <a:rPr lang="en-US" dirty="0" err="1"/>
              <a:t>devorare</a:t>
            </a:r>
            <a:r>
              <a:rPr lang="en-US" dirty="0"/>
              <a:t> </a:t>
            </a:r>
            <a:r>
              <a:rPr lang="en-US" dirty="0" err="1"/>
              <a:t>coepit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Identify the type of clause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Translate the phrase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Dum </a:t>
            </a:r>
            <a:r>
              <a:rPr lang="en-US" dirty="0" err="1"/>
              <a:t>haec</a:t>
            </a:r>
            <a:r>
              <a:rPr lang="en-US" dirty="0"/>
              <a:t> </a:t>
            </a:r>
            <a:r>
              <a:rPr lang="en-US" dirty="0" err="1"/>
              <a:t>geruntur</a:t>
            </a:r>
            <a:r>
              <a:rPr lang="en-US" dirty="0"/>
              <a:t>, </a:t>
            </a:r>
            <a:r>
              <a:rPr lang="en-US" dirty="0" err="1"/>
              <a:t>Graecorum</a:t>
            </a:r>
            <a:r>
              <a:rPr lang="en-US" dirty="0"/>
              <a:t> </a:t>
            </a:r>
            <a:r>
              <a:rPr lang="en-US" dirty="0" err="1"/>
              <a:t>animos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tantus</a:t>
            </a:r>
            <a:r>
              <a:rPr lang="en-US" dirty="0">
                <a:solidFill>
                  <a:srgbClr val="FF0000"/>
                </a:solidFill>
              </a:rPr>
              <a:t> terror </a:t>
            </a:r>
            <a:r>
              <a:rPr lang="en-US" dirty="0" err="1">
                <a:solidFill>
                  <a:srgbClr val="FF0000"/>
                </a:solidFill>
              </a:rPr>
              <a:t>occupavit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ut</a:t>
            </a:r>
            <a:r>
              <a:rPr lang="en-US" dirty="0">
                <a:solidFill>
                  <a:srgbClr val="FF0000"/>
                </a:solidFill>
              </a:rPr>
              <a:t> ne </a:t>
            </a:r>
            <a:r>
              <a:rPr lang="en-US" dirty="0" err="1">
                <a:solidFill>
                  <a:srgbClr val="FF0000"/>
                </a:solidFill>
              </a:rPr>
              <a:t>vocem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quidem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edere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possent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omni</a:t>
            </a:r>
            <a:r>
              <a:rPr lang="en-US" dirty="0"/>
              <a:t> </a:t>
            </a:r>
            <a:r>
              <a:rPr lang="en-US" dirty="0" err="1"/>
              <a:t>spe</a:t>
            </a:r>
            <a:r>
              <a:rPr lang="en-US" dirty="0"/>
              <a:t> </a:t>
            </a:r>
            <a:r>
              <a:rPr lang="en-US" dirty="0" err="1"/>
              <a:t>salutis</a:t>
            </a:r>
            <a:r>
              <a:rPr lang="en-US" dirty="0"/>
              <a:t> </a:t>
            </a:r>
            <a:r>
              <a:rPr lang="en-US" dirty="0" err="1"/>
              <a:t>deposita</a:t>
            </a:r>
            <a:r>
              <a:rPr lang="en-US" dirty="0"/>
              <a:t> mortem </a:t>
            </a:r>
            <a:r>
              <a:rPr lang="en-US" dirty="0" err="1"/>
              <a:t>praesentem</a:t>
            </a:r>
            <a:r>
              <a:rPr lang="en-US" dirty="0"/>
              <a:t> </a:t>
            </a:r>
            <a:r>
              <a:rPr lang="en-US" dirty="0" err="1"/>
              <a:t>exspectarent</a:t>
            </a:r>
            <a:r>
              <a:rPr lang="en-US" dirty="0"/>
              <a:t>. Polyphemus, </a:t>
            </a:r>
            <a:r>
              <a:rPr lang="en-US" dirty="0" err="1"/>
              <a:t>postquam</a:t>
            </a:r>
            <a:r>
              <a:rPr lang="en-US" dirty="0"/>
              <a:t> fames </a:t>
            </a:r>
            <a:r>
              <a:rPr lang="en-US" dirty="0" err="1"/>
              <a:t>hac</a:t>
            </a:r>
            <a:r>
              <a:rPr lang="en-US" dirty="0"/>
              <a:t> tam </a:t>
            </a:r>
            <a:r>
              <a:rPr lang="en-US" dirty="0" err="1"/>
              <a:t>horribili</a:t>
            </a:r>
            <a:r>
              <a:rPr lang="en-US" dirty="0"/>
              <a:t> </a:t>
            </a:r>
            <a:r>
              <a:rPr lang="en-US" dirty="0" err="1"/>
              <a:t>cena</a:t>
            </a:r>
            <a:r>
              <a:rPr lang="en-US" dirty="0"/>
              <a:t> </a:t>
            </a:r>
            <a:r>
              <a:rPr lang="en-US" dirty="0" err="1"/>
              <a:t>depulsa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</a:t>
            </a:r>
            <a:r>
              <a:rPr lang="en-US" dirty="0" err="1"/>
              <a:t>humi</a:t>
            </a:r>
            <a:r>
              <a:rPr lang="en-US" dirty="0"/>
              <a:t> </a:t>
            </a:r>
            <a:r>
              <a:rPr lang="en-US" dirty="0" err="1"/>
              <a:t>prostratus</a:t>
            </a:r>
            <a:r>
              <a:rPr lang="en-US" dirty="0"/>
              <a:t> </a:t>
            </a:r>
            <a:r>
              <a:rPr lang="en-US" dirty="0" err="1"/>
              <a:t>somno</a:t>
            </a:r>
            <a:r>
              <a:rPr lang="en-US" dirty="0"/>
              <a:t> se </a:t>
            </a:r>
            <a:r>
              <a:rPr lang="en-US" dirty="0" err="1"/>
              <a:t>dedit</a:t>
            </a:r>
            <a:r>
              <a:rPr lang="en-US" dirty="0"/>
              <a:t>. Quod cum </a:t>
            </a:r>
            <a:r>
              <a:rPr lang="en-US" dirty="0" err="1"/>
              <a:t>vidisset</a:t>
            </a:r>
            <a:r>
              <a:rPr lang="en-US" dirty="0"/>
              <a:t> </a:t>
            </a:r>
            <a:r>
              <a:rPr lang="en-US" dirty="0" err="1"/>
              <a:t>Ulixes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tantam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occasionem</a:t>
            </a:r>
            <a:r>
              <a:rPr lang="en-US" dirty="0">
                <a:solidFill>
                  <a:srgbClr val="00B050"/>
                </a:solidFill>
              </a:rPr>
              <a:t> rei </a:t>
            </a:r>
            <a:r>
              <a:rPr lang="en-US" dirty="0" err="1">
                <a:solidFill>
                  <a:srgbClr val="00B050"/>
                </a:solidFill>
              </a:rPr>
              <a:t>gerendae</a:t>
            </a:r>
            <a:r>
              <a:rPr lang="en-US" dirty="0">
                <a:solidFill>
                  <a:srgbClr val="00B050"/>
                </a:solidFill>
              </a:rPr>
              <a:t> non </a:t>
            </a:r>
            <a:r>
              <a:rPr lang="en-US" dirty="0" err="1">
                <a:solidFill>
                  <a:srgbClr val="00B050"/>
                </a:solidFill>
              </a:rPr>
              <a:t>omittendam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arbitratus</a:t>
            </a:r>
            <a:r>
              <a:rPr lang="en-US" dirty="0"/>
              <a:t>, in </a:t>
            </a:r>
            <a:r>
              <a:rPr lang="en-US" dirty="0" err="1"/>
              <a:t>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pectus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monstri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gladio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transfigeret</a:t>
            </a:r>
            <a:r>
              <a:rPr lang="en-US" dirty="0"/>
              <a:t>. Cum </a:t>
            </a:r>
            <a:r>
              <a:rPr lang="en-US" dirty="0" err="1"/>
              <a:t>tamen</a:t>
            </a:r>
            <a:r>
              <a:rPr lang="en-US" dirty="0"/>
              <a:t> nihil </a:t>
            </a:r>
            <a:r>
              <a:rPr lang="en-US" dirty="0" err="1"/>
              <a:t>temere</a:t>
            </a:r>
            <a:r>
              <a:rPr lang="en-US" dirty="0"/>
              <a:t> agendum </a:t>
            </a:r>
            <a:r>
              <a:rPr lang="en-US" dirty="0" err="1"/>
              <a:t>existimaret</a:t>
            </a:r>
            <a:r>
              <a:rPr lang="en-US" dirty="0"/>
              <a:t>, </a:t>
            </a:r>
            <a:r>
              <a:rPr lang="en-US" dirty="0" err="1"/>
              <a:t>constituit</a:t>
            </a:r>
            <a:r>
              <a:rPr lang="en-US" dirty="0"/>
              <a:t> </a:t>
            </a:r>
            <a:r>
              <a:rPr lang="en-US" dirty="0" err="1"/>
              <a:t>explorare</a:t>
            </a:r>
            <a:r>
              <a:rPr lang="en-US" dirty="0"/>
              <a:t>, </a:t>
            </a:r>
            <a:r>
              <a:rPr lang="en-US" dirty="0" err="1"/>
              <a:t>antequam</a:t>
            </a:r>
            <a:r>
              <a:rPr lang="en-US" dirty="0"/>
              <a:t> hoc </a:t>
            </a:r>
            <a:r>
              <a:rPr lang="en-US" dirty="0" err="1"/>
              <a:t>faceret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qua </a:t>
            </a:r>
            <a:r>
              <a:rPr lang="en-US" dirty="0" err="1">
                <a:solidFill>
                  <a:srgbClr val="FF0000"/>
                </a:solidFill>
              </a:rPr>
              <a:t>ratione</a:t>
            </a:r>
            <a:r>
              <a:rPr lang="en-US" dirty="0">
                <a:solidFill>
                  <a:srgbClr val="FF0000"/>
                </a:solidFill>
              </a:rPr>
              <a:t> ex </a:t>
            </a:r>
            <a:r>
              <a:rPr lang="en-US" dirty="0" err="1">
                <a:solidFill>
                  <a:srgbClr val="FF0000"/>
                </a:solidFill>
              </a:rPr>
              <a:t>spelunca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evadere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possent</a:t>
            </a:r>
            <a:r>
              <a:rPr lang="en-US" dirty="0"/>
              <a:t>. At cum </a:t>
            </a:r>
            <a:r>
              <a:rPr lang="en-US" dirty="0" err="1"/>
              <a:t>saxum</a:t>
            </a:r>
            <a:r>
              <a:rPr lang="en-US" dirty="0"/>
              <a:t> </a:t>
            </a:r>
            <a:r>
              <a:rPr lang="en-US" dirty="0" err="1"/>
              <a:t>animadvertisset</a:t>
            </a:r>
            <a:r>
              <a:rPr lang="en-US" dirty="0"/>
              <a:t> quo </a:t>
            </a:r>
            <a:r>
              <a:rPr lang="en-US" dirty="0" err="1"/>
              <a:t>introitus</a:t>
            </a:r>
            <a:r>
              <a:rPr lang="en-US" dirty="0"/>
              <a:t> </a:t>
            </a:r>
            <a:r>
              <a:rPr lang="en-US" dirty="0" err="1"/>
              <a:t>obstructus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nihil </a:t>
            </a:r>
            <a:r>
              <a:rPr lang="en-US" dirty="0" err="1">
                <a:solidFill>
                  <a:srgbClr val="00B050"/>
                </a:solidFill>
              </a:rPr>
              <a:t>sibi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profuturum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intellexit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Polyphemum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interfecisset</a:t>
            </a:r>
            <a:r>
              <a:rPr lang="en-US" dirty="0"/>
              <a:t>. Tanta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eius</a:t>
            </a:r>
            <a:r>
              <a:rPr lang="en-US" dirty="0"/>
              <a:t> </a:t>
            </a:r>
            <a:r>
              <a:rPr lang="en-US" dirty="0" err="1"/>
              <a:t>saxi</a:t>
            </a:r>
            <a:r>
              <a:rPr lang="en-US" dirty="0"/>
              <a:t> </a:t>
            </a:r>
            <a:r>
              <a:rPr lang="en-US" dirty="0" err="1"/>
              <a:t>magnitudo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ne a </a:t>
            </a:r>
            <a:r>
              <a:rPr lang="en-US" dirty="0" err="1"/>
              <a:t>decem</a:t>
            </a:r>
            <a:r>
              <a:rPr lang="en-US" dirty="0"/>
              <a:t> </a:t>
            </a:r>
            <a:r>
              <a:rPr lang="en-US" dirty="0" err="1"/>
              <a:t>quidem</a:t>
            </a:r>
            <a:r>
              <a:rPr lang="en-US" dirty="0"/>
              <a:t> </a:t>
            </a:r>
            <a:r>
              <a:rPr lang="en-US" dirty="0" err="1"/>
              <a:t>hominibus</a:t>
            </a:r>
            <a:r>
              <a:rPr lang="en-US" dirty="0"/>
              <a:t> </a:t>
            </a:r>
            <a:r>
              <a:rPr lang="en-US" dirty="0" err="1"/>
              <a:t>amoveri</a:t>
            </a:r>
            <a:r>
              <a:rPr lang="en-US" dirty="0"/>
              <a:t> posset. Quae cum </a:t>
            </a:r>
            <a:r>
              <a:rPr lang="en-US" dirty="0" err="1"/>
              <a:t>ita</a:t>
            </a:r>
            <a:r>
              <a:rPr lang="en-US" dirty="0"/>
              <a:t> </a:t>
            </a:r>
            <a:r>
              <a:rPr lang="en-US" dirty="0" err="1"/>
              <a:t>essent</a:t>
            </a:r>
            <a:r>
              <a:rPr lang="en-US" dirty="0"/>
              <a:t>, </a:t>
            </a:r>
            <a:r>
              <a:rPr lang="en-US" dirty="0" err="1"/>
              <a:t>Ulixes</a:t>
            </a:r>
            <a:r>
              <a:rPr lang="en-US" dirty="0"/>
              <a:t> hoc </a:t>
            </a:r>
            <a:r>
              <a:rPr lang="en-US" dirty="0" err="1"/>
              <a:t>conatu</a:t>
            </a:r>
            <a:r>
              <a:rPr lang="en-US" dirty="0"/>
              <a:t> </a:t>
            </a:r>
            <a:r>
              <a:rPr lang="en-US" dirty="0" err="1"/>
              <a:t>destitit</a:t>
            </a:r>
            <a:r>
              <a:rPr lang="en-US" dirty="0"/>
              <a:t> et ad </a:t>
            </a:r>
            <a:r>
              <a:rPr lang="en-US" dirty="0" err="1"/>
              <a:t>socios</a:t>
            </a:r>
            <a:r>
              <a:rPr lang="en-US" dirty="0"/>
              <a:t> </a:t>
            </a:r>
            <a:r>
              <a:rPr lang="en-US" dirty="0" err="1"/>
              <a:t>rediit</a:t>
            </a:r>
            <a:r>
              <a:rPr lang="en-US" dirty="0"/>
              <a:t>; qui cum </a:t>
            </a:r>
            <a:r>
              <a:rPr lang="en-US" dirty="0" err="1"/>
              <a:t>intellexissent</a:t>
            </a:r>
            <a:r>
              <a:rPr lang="en-US" dirty="0"/>
              <a:t> quo in loco res </a:t>
            </a:r>
            <a:r>
              <a:rPr lang="en-US" dirty="0" err="1"/>
              <a:t>essent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nulla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spe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salutis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oblata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de </a:t>
            </a:r>
            <a:r>
              <a:rPr lang="en-US" dirty="0" err="1"/>
              <a:t>fortunis</a:t>
            </a:r>
            <a:r>
              <a:rPr lang="en-US" dirty="0"/>
              <a:t>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desperare</a:t>
            </a:r>
            <a:r>
              <a:rPr lang="en-US" dirty="0"/>
              <a:t> </a:t>
            </a:r>
            <a:r>
              <a:rPr lang="en-US" dirty="0" err="1"/>
              <a:t>coeperunt</a:t>
            </a:r>
            <a:r>
              <a:rPr lang="en-US" dirty="0"/>
              <a:t>. </a:t>
            </a:r>
            <a:r>
              <a:rPr lang="en-US" dirty="0" err="1"/>
              <a:t>Ille</a:t>
            </a:r>
            <a:r>
              <a:rPr lang="en-US" dirty="0"/>
              <a:t> </a:t>
            </a:r>
            <a:r>
              <a:rPr lang="en-US" dirty="0" err="1"/>
              <a:t>tamen</a:t>
            </a:r>
            <a:r>
              <a:rPr lang="en-US" dirty="0"/>
              <a:t> ne </a:t>
            </a:r>
            <a:r>
              <a:rPr lang="en-US" dirty="0" err="1"/>
              <a:t>animos</a:t>
            </a:r>
            <a:r>
              <a:rPr lang="en-US" dirty="0"/>
              <a:t> </a:t>
            </a:r>
            <a:r>
              <a:rPr lang="en-US" dirty="0" err="1"/>
              <a:t>demitterent</a:t>
            </a:r>
            <a:r>
              <a:rPr lang="en-US" dirty="0"/>
              <a:t> </a:t>
            </a:r>
            <a:r>
              <a:rPr lang="en-US" dirty="0" err="1"/>
              <a:t>vehementer</a:t>
            </a:r>
            <a:r>
              <a:rPr lang="en-US" dirty="0"/>
              <a:t> </a:t>
            </a:r>
            <a:r>
              <a:rPr lang="en-US" dirty="0" err="1"/>
              <a:t>hortatus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; </a:t>
            </a:r>
            <a:r>
              <a:rPr lang="en-US" dirty="0" err="1"/>
              <a:t>demonstravit</a:t>
            </a:r>
            <a:r>
              <a:rPr lang="en-US" dirty="0"/>
              <a:t> se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antea</a:t>
            </a:r>
            <a:r>
              <a:rPr lang="en-US" dirty="0"/>
              <a:t> e </a:t>
            </a:r>
            <a:r>
              <a:rPr lang="en-US" dirty="0" err="1"/>
              <a:t>multis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</a:t>
            </a:r>
            <a:r>
              <a:rPr lang="en-US" dirty="0" err="1"/>
              <a:t>periculis</a:t>
            </a:r>
            <a:r>
              <a:rPr lang="en-US" dirty="0"/>
              <a:t> </a:t>
            </a:r>
            <a:r>
              <a:rPr lang="en-US" dirty="0" err="1"/>
              <a:t>evasisse</a:t>
            </a:r>
            <a:r>
              <a:rPr lang="en-US" dirty="0"/>
              <a:t>,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dubium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quin</a:t>
            </a:r>
            <a:r>
              <a:rPr lang="en-US" dirty="0"/>
              <a:t> in </a:t>
            </a:r>
            <a:r>
              <a:rPr lang="en-US" dirty="0" err="1"/>
              <a:t>tanto</a:t>
            </a:r>
            <a:r>
              <a:rPr lang="en-US" dirty="0"/>
              <a:t> </a:t>
            </a:r>
            <a:r>
              <a:rPr lang="en-US" dirty="0" err="1"/>
              <a:t>discrimine</a:t>
            </a:r>
            <a:r>
              <a:rPr lang="en-US" dirty="0"/>
              <a:t> di </a:t>
            </a:r>
            <a:r>
              <a:rPr lang="en-US" dirty="0" err="1"/>
              <a:t>auxilium</a:t>
            </a:r>
            <a:r>
              <a:rPr lang="en-US" dirty="0"/>
              <a:t> </a:t>
            </a:r>
            <a:r>
              <a:rPr lang="en-US" dirty="0" err="1"/>
              <a:t>laturi</a:t>
            </a:r>
            <a:r>
              <a:rPr lang="en-US" dirty="0"/>
              <a:t> </a:t>
            </a:r>
            <a:r>
              <a:rPr lang="en-US" dirty="0" err="1"/>
              <a:t>essent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these words refer to (agreement, antecedent, whatever)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Orta</a:t>
            </a:r>
            <a:r>
              <a:rPr lang="en-US" dirty="0"/>
              <a:t> </a:t>
            </a:r>
            <a:r>
              <a:rPr lang="en-US" dirty="0" err="1"/>
              <a:t>luce</a:t>
            </a:r>
            <a:r>
              <a:rPr lang="en-US" dirty="0"/>
              <a:t> Polyphemus </a:t>
            </a:r>
            <a:r>
              <a:rPr lang="en-US" dirty="0" err="1"/>
              <a:t>iam</a:t>
            </a:r>
            <a:r>
              <a:rPr lang="en-US" dirty="0"/>
              <a:t> e </a:t>
            </a:r>
            <a:r>
              <a:rPr lang="en-US" dirty="0" err="1"/>
              <a:t>somno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excitatus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idem quod </a:t>
            </a:r>
            <a:r>
              <a:rPr lang="en-US" dirty="0" err="1"/>
              <a:t>hesterno</a:t>
            </a:r>
            <a:r>
              <a:rPr lang="en-US" dirty="0"/>
              <a:t> die </a:t>
            </a:r>
            <a:r>
              <a:rPr lang="en-US" dirty="0" err="1"/>
              <a:t>fecit</a:t>
            </a:r>
            <a:r>
              <a:rPr lang="en-US" dirty="0"/>
              <a:t>; </a:t>
            </a:r>
            <a:r>
              <a:rPr lang="en-US" dirty="0" err="1"/>
              <a:t>correptis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duobus</a:t>
            </a:r>
            <a:r>
              <a:rPr lang="en-US" dirty="0"/>
              <a:t> e </a:t>
            </a:r>
            <a:r>
              <a:rPr lang="en-US" dirty="0" err="1"/>
              <a:t>reliquis</a:t>
            </a:r>
            <a:r>
              <a:rPr lang="en-US" dirty="0"/>
              <a:t> </a:t>
            </a:r>
            <a:r>
              <a:rPr lang="en-US" dirty="0" err="1"/>
              <a:t>viris</a:t>
            </a:r>
            <a:r>
              <a:rPr lang="en-US" dirty="0"/>
              <a:t> </a:t>
            </a:r>
            <a:r>
              <a:rPr lang="en-US" dirty="0" err="1"/>
              <a:t>carnem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eorum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sine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devoravit</a:t>
            </a:r>
            <a:r>
              <a:rPr lang="en-US" dirty="0"/>
              <a:t>. Tum, cum </a:t>
            </a:r>
            <a:r>
              <a:rPr lang="en-US" dirty="0" err="1"/>
              <a:t>saxum</a:t>
            </a:r>
            <a:r>
              <a:rPr lang="en-US" dirty="0"/>
              <a:t> </a:t>
            </a:r>
            <a:r>
              <a:rPr lang="en-US" dirty="0" err="1"/>
              <a:t>amovisset</a:t>
            </a:r>
            <a:r>
              <a:rPr lang="en-US" dirty="0"/>
              <a:t>, ipse cum </a:t>
            </a:r>
            <a:r>
              <a:rPr lang="en-US" dirty="0" err="1"/>
              <a:t>pecore</a:t>
            </a:r>
            <a:r>
              <a:rPr lang="en-US" dirty="0"/>
              <a:t> </a:t>
            </a:r>
            <a:r>
              <a:rPr lang="en-US" dirty="0" err="1"/>
              <a:t>suo</a:t>
            </a:r>
            <a:r>
              <a:rPr lang="en-US" dirty="0"/>
              <a:t> ex </a:t>
            </a:r>
            <a:r>
              <a:rPr lang="en-US" dirty="0" err="1"/>
              <a:t>spelunca</a:t>
            </a:r>
            <a:r>
              <a:rPr lang="en-US" dirty="0"/>
              <a:t> </a:t>
            </a:r>
            <a:r>
              <a:rPr lang="en-US" dirty="0" err="1"/>
              <a:t>progressus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; </a:t>
            </a:r>
            <a:r>
              <a:rPr lang="en-US" dirty="0">
                <a:solidFill>
                  <a:srgbClr val="FF0000"/>
                </a:solidFill>
              </a:rPr>
              <a:t>quod</a:t>
            </a:r>
            <a:r>
              <a:rPr lang="en-US" dirty="0"/>
              <a:t> cum </a:t>
            </a:r>
            <a:r>
              <a:rPr lang="en-US" dirty="0" err="1"/>
              <a:t>Graeci</a:t>
            </a:r>
            <a:r>
              <a:rPr lang="en-US" dirty="0"/>
              <a:t> </a:t>
            </a:r>
            <a:r>
              <a:rPr lang="en-US" dirty="0" err="1"/>
              <a:t>viderent</a:t>
            </a:r>
            <a:r>
              <a:rPr lang="en-US" dirty="0"/>
              <a:t>, </a:t>
            </a:r>
            <a:r>
              <a:rPr lang="en-US" dirty="0" err="1"/>
              <a:t>magnam</a:t>
            </a:r>
            <a:r>
              <a:rPr lang="en-US" dirty="0"/>
              <a:t> in </a:t>
            </a:r>
            <a:r>
              <a:rPr lang="en-US" dirty="0" err="1"/>
              <a:t>spem</a:t>
            </a:r>
            <a:r>
              <a:rPr lang="en-US" dirty="0"/>
              <a:t> se post </a:t>
            </a:r>
            <a:r>
              <a:rPr lang="en-US" dirty="0" err="1"/>
              <a:t>paulum</a:t>
            </a:r>
            <a:r>
              <a:rPr lang="en-US" dirty="0"/>
              <a:t> </a:t>
            </a:r>
            <a:r>
              <a:rPr lang="en-US" dirty="0" err="1"/>
              <a:t>evasuros</a:t>
            </a:r>
            <a:r>
              <a:rPr lang="en-US" dirty="0"/>
              <a:t> </a:t>
            </a:r>
            <a:r>
              <a:rPr lang="en-US" dirty="0" err="1"/>
              <a:t>venerunt</a:t>
            </a:r>
            <a:r>
              <a:rPr lang="en-US" dirty="0"/>
              <a:t>. </a:t>
            </a:r>
            <a:r>
              <a:rPr lang="en-US" dirty="0" err="1"/>
              <a:t>Mox</a:t>
            </a:r>
            <a:r>
              <a:rPr lang="en-US" dirty="0"/>
              <a:t> </a:t>
            </a:r>
            <a:r>
              <a:rPr lang="en-US" dirty="0" err="1"/>
              <a:t>tamen</a:t>
            </a:r>
            <a:r>
              <a:rPr lang="en-US" dirty="0"/>
              <a:t> ab </a:t>
            </a:r>
            <a:r>
              <a:rPr lang="en-US" dirty="0" err="1"/>
              <a:t>hac</a:t>
            </a:r>
            <a:r>
              <a:rPr lang="en-US" dirty="0"/>
              <a:t> </a:t>
            </a:r>
            <a:r>
              <a:rPr lang="en-US" dirty="0" err="1"/>
              <a:t>spe</a:t>
            </a:r>
            <a:r>
              <a:rPr lang="en-US" dirty="0"/>
              <a:t> </a:t>
            </a:r>
            <a:r>
              <a:rPr lang="en-US" dirty="0" err="1"/>
              <a:t>repulsi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; </a:t>
            </a:r>
            <a:r>
              <a:rPr lang="en-US" dirty="0" err="1"/>
              <a:t>nam</a:t>
            </a:r>
            <a:r>
              <a:rPr lang="en-US" dirty="0"/>
              <a:t> Polyphemus, </a:t>
            </a:r>
            <a:r>
              <a:rPr lang="en-US" dirty="0" err="1"/>
              <a:t>postquam</a:t>
            </a:r>
            <a:r>
              <a:rPr lang="en-US" dirty="0"/>
              <a:t> </a:t>
            </a:r>
            <a:r>
              <a:rPr lang="en-US" dirty="0" err="1"/>
              <a:t>omnes</a:t>
            </a:r>
            <a:r>
              <a:rPr lang="en-US" dirty="0"/>
              <a:t> </a:t>
            </a:r>
            <a:r>
              <a:rPr lang="en-US" dirty="0" err="1"/>
              <a:t>oves</a:t>
            </a:r>
            <a:r>
              <a:rPr lang="en-US" dirty="0"/>
              <a:t> </a:t>
            </a:r>
            <a:r>
              <a:rPr lang="en-US" dirty="0" err="1"/>
              <a:t>exierunt</a:t>
            </a:r>
            <a:r>
              <a:rPr lang="en-US" dirty="0"/>
              <a:t>, </a:t>
            </a:r>
            <a:r>
              <a:rPr lang="en-US" dirty="0" err="1"/>
              <a:t>saxum</a:t>
            </a:r>
            <a:r>
              <a:rPr lang="en-US" dirty="0"/>
              <a:t> in locum </a:t>
            </a:r>
            <a:r>
              <a:rPr lang="en-US" dirty="0" err="1"/>
              <a:t>restituit</a:t>
            </a:r>
            <a:r>
              <a:rPr lang="en-US" dirty="0"/>
              <a:t>. </a:t>
            </a:r>
            <a:r>
              <a:rPr lang="en-US" dirty="0" err="1"/>
              <a:t>Reliqui</a:t>
            </a:r>
            <a:r>
              <a:rPr lang="en-US" dirty="0"/>
              <a:t> </a:t>
            </a:r>
            <a:r>
              <a:rPr lang="en-US" dirty="0" err="1"/>
              <a:t>omni</a:t>
            </a:r>
            <a:r>
              <a:rPr lang="en-US" dirty="0"/>
              <a:t> </a:t>
            </a:r>
            <a:r>
              <a:rPr lang="en-US" dirty="0" err="1"/>
              <a:t>spe</a:t>
            </a:r>
            <a:r>
              <a:rPr lang="en-US" dirty="0"/>
              <a:t> </a:t>
            </a:r>
            <a:r>
              <a:rPr lang="en-US" dirty="0" err="1"/>
              <a:t>salutis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deposita</a:t>
            </a:r>
            <a:r>
              <a:rPr lang="en-US" dirty="0"/>
              <a:t> </a:t>
            </a:r>
            <a:r>
              <a:rPr lang="en-US" dirty="0" err="1"/>
              <a:t>lamentis</a:t>
            </a:r>
            <a:r>
              <a:rPr lang="en-US" dirty="0"/>
              <a:t> </a:t>
            </a:r>
            <a:r>
              <a:rPr lang="en-US" dirty="0" err="1"/>
              <a:t>lacrimisque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se</a:t>
            </a:r>
            <a:r>
              <a:rPr lang="en-US" dirty="0"/>
              <a:t> </a:t>
            </a:r>
            <a:r>
              <a:rPr lang="en-US" dirty="0" err="1"/>
              <a:t>dediderunt</a:t>
            </a:r>
            <a:r>
              <a:rPr lang="en-US" dirty="0"/>
              <a:t>; </a:t>
            </a:r>
            <a:r>
              <a:rPr lang="en-US" dirty="0" err="1"/>
              <a:t>Ulixes</a:t>
            </a:r>
            <a:r>
              <a:rPr lang="en-US" dirty="0"/>
              <a:t> </a:t>
            </a:r>
            <a:r>
              <a:rPr lang="en-US" dirty="0" err="1"/>
              <a:t>vero</a:t>
            </a:r>
            <a:r>
              <a:rPr lang="en-US" dirty="0"/>
              <a:t>, qui, </a:t>
            </a:r>
            <a:r>
              <a:rPr lang="en-US" dirty="0" err="1"/>
              <a:t>ut</a:t>
            </a:r>
            <a:r>
              <a:rPr lang="en-US" dirty="0"/>
              <a:t> supra </a:t>
            </a:r>
            <a:r>
              <a:rPr lang="en-US" dirty="0" err="1"/>
              <a:t>demonstravimus</a:t>
            </a:r>
            <a:r>
              <a:rPr lang="en-US" dirty="0"/>
              <a:t>, </a:t>
            </a:r>
            <a:r>
              <a:rPr lang="en-US" dirty="0" err="1"/>
              <a:t>vir</a:t>
            </a:r>
            <a:r>
              <a:rPr lang="en-US" dirty="0"/>
              <a:t> </a:t>
            </a:r>
            <a:r>
              <a:rPr lang="en-US" dirty="0" err="1"/>
              <a:t>magni</a:t>
            </a:r>
            <a:r>
              <a:rPr lang="en-US" dirty="0"/>
              <a:t> </a:t>
            </a:r>
            <a:r>
              <a:rPr lang="en-US" dirty="0" err="1"/>
              <a:t>fuit</a:t>
            </a:r>
            <a:r>
              <a:rPr lang="en-US" dirty="0"/>
              <a:t> </a:t>
            </a:r>
            <a:r>
              <a:rPr lang="en-US" dirty="0" err="1"/>
              <a:t>consili</a:t>
            </a:r>
            <a:r>
              <a:rPr lang="en-US" dirty="0"/>
              <a:t>, </a:t>
            </a:r>
            <a:r>
              <a:rPr lang="en-US" dirty="0" err="1"/>
              <a:t>etsi</a:t>
            </a:r>
            <a:r>
              <a:rPr lang="en-US" dirty="0"/>
              <a:t> </a:t>
            </a:r>
            <a:r>
              <a:rPr lang="en-US" dirty="0" err="1"/>
              <a:t>intellegebat</a:t>
            </a:r>
            <a:r>
              <a:rPr lang="en-US" dirty="0"/>
              <a:t> rem in </a:t>
            </a:r>
            <a:r>
              <a:rPr lang="en-US" dirty="0" err="1"/>
              <a:t>discrimine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, </a:t>
            </a:r>
            <a:r>
              <a:rPr lang="en-US" dirty="0" err="1"/>
              <a:t>nondum</a:t>
            </a:r>
            <a:r>
              <a:rPr lang="en-US" dirty="0"/>
              <a:t> </a:t>
            </a:r>
            <a:r>
              <a:rPr lang="en-US" dirty="0" err="1"/>
              <a:t>omnino</a:t>
            </a:r>
            <a:r>
              <a:rPr lang="en-US" dirty="0"/>
              <a:t> </a:t>
            </a:r>
            <a:r>
              <a:rPr lang="en-US" dirty="0" err="1"/>
              <a:t>desperabat</a:t>
            </a:r>
            <a:r>
              <a:rPr lang="en-US" dirty="0"/>
              <a:t>. Tandem, </a:t>
            </a:r>
            <a:r>
              <a:rPr lang="en-US" dirty="0" err="1"/>
              <a:t>postquam</a:t>
            </a:r>
            <a:r>
              <a:rPr lang="en-US" dirty="0"/>
              <a:t> </a:t>
            </a:r>
            <a:r>
              <a:rPr lang="en-US" dirty="0" err="1"/>
              <a:t>diu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haec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toto</a:t>
            </a:r>
            <a:r>
              <a:rPr lang="en-US" dirty="0"/>
              <a:t> </a:t>
            </a:r>
            <a:r>
              <a:rPr lang="en-US" dirty="0" err="1"/>
              <a:t>animo</a:t>
            </a:r>
            <a:r>
              <a:rPr lang="en-US" dirty="0"/>
              <a:t> </a:t>
            </a:r>
            <a:r>
              <a:rPr lang="en-US" dirty="0" err="1"/>
              <a:t>cogitavit</a:t>
            </a:r>
            <a:r>
              <a:rPr lang="en-US" dirty="0"/>
              <a:t>, hoc </a:t>
            </a:r>
            <a:r>
              <a:rPr lang="en-US" dirty="0" err="1"/>
              <a:t>consilium</a:t>
            </a:r>
            <a:r>
              <a:rPr lang="en-US" dirty="0"/>
              <a:t> </a:t>
            </a:r>
            <a:r>
              <a:rPr lang="en-US" dirty="0" err="1"/>
              <a:t>cepit</a:t>
            </a:r>
            <a:r>
              <a:rPr lang="en-US" dirty="0"/>
              <a:t>. E </a:t>
            </a:r>
            <a:r>
              <a:rPr lang="en-US" dirty="0" err="1"/>
              <a:t>lignis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quae</a:t>
            </a:r>
            <a:r>
              <a:rPr lang="en-US" dirty="0"/>
              <a:t> in </a:t>
            </a:r>
            <a:r>
              <a:rPr lang="en-US" dirty="0" err="1"/>
              <a:t>spelunca</a:t>
            </a:r>
            <a:r>
              <a:rPr lang="en-US" dirty="0"/>
              <a:t> </a:t>
            </a:r>
            <a:r>
              <a:rPr lang="en-US" dirty="0" err="1"/>
              <a:t>reposita</a:t>
            </a:r>
            <a:r>
              <a:rPr lang="en-US" dirty="0"/>
              <a:t> </a:t>
            </a:r>
            <a:r>
              <a:rPr lang="en-US" dirty="0" err="1"/>
              <a:t>erant</a:t>
            </a:r>
            <a:r>
              <a:rPr lang="en-US" dirty="0"/>
              <a:t> </a:t>
            </a:r>
            <a:r>
              <a:rPr lang="en-US" dirty="0" err="1"/>
              <a:t>palum</a:t>
            </a:r>
            <a:r>
              <a:rPr lang="en-US" dirty="0"/>
              <a:t> magnum </a:t>
            </a:r>
            <a:r>
              <a:rPr lang="en-US" dirty="0" err="1"/>
              <a:t>delegit</a:t>
            </a:r>
            <a:r>
              <a:rPr lang="en-US" dirty="0"/>
              <a:t>. </a:t>
            </a:r>
            <a:r>
              <a:rPr lang="en-US" dirty="0" err="1"/>
              <a:t>Hunc</a:t>
            </a:r>
            <a:r>
              <a:rPr lang="en-US" dirty="0"/>
              <a:t> summa cum </a:t>
            </a:r>
            <a:r>
              <a:rPr lang="en-US" dirty="0" err="1"/>
              <a:t>diligentia</a:t>
            </a:r>
            <a:r>
              <a:rPr lang="en-US" dirty="0"/>
              <a:t> </a:t>
            </a:r>
            <a:r>
              <a:rPr lang="en-US" dirty="0" err="1"/>
              <a:t>praeacutum</a:t>
            </a:r>
            <a:r>
              <a:rPr lang="en-US" dirty="0"/>
              <a:t> </a:t>
            </a:r>
            <a:r>
              <a:rPr lang="en-US" dirty="0" err="1"/>
              <a:t>fecit</a:t>
            </a:r>
            <a:r>
              <a:rPr lang="en-US" dirty="0"/>
              <a:t>; tum, </a:t>
            </a:r>
            <a:r>
              <a:rPr lang="en-US" dirty="0" err="1"/>
              <a:t>postquam</a:t>
            </a:r>
            <a:r>
              <a:rPr lang="en-US" dirty="0"/>
              <a:t> </a:t>
            </a:r>
            <a:r>
              <a:rPr lang="en-US" dirty="0" err="1"/>
              <a:t>sociis</a:t>
            </a:r>
            <a:r>
              <a:rPr lang="en-US" dirty="0"/>
              <a:t> quid </a:t>
            </a:r>
            <a:r>
              <a:rPr lang="en-US" dirty="0" err="1"/>
              <a:t>fieri</a:t>
            </a:r>
            <a:r>
              <a:rPr lang="en-US" dirty="0"/>
              <a:t> </a:t>
            </a:r>
            <a:r>
              <a:rPr lang="en-US" dirty="0" err="1"/>
              <a:t>vellet</a:t>
            </a:r>
            <a:r>
              <a:rPr lang="en-US" dirty="0"/>
              <a:t> </a:t>
            </a:r>
            <a:r>
              <a:rPr lang="en-US" dirty="0" err="1"/>
              <a:t>ostendit</a:t>
            </a:r>
            <a:r>
              <a:rPr lang="en-US" dirty="0"/>
              <a:t>, </a:t>
            </a:r>
            <a:r>
              <a:rPr lang="en-US" dirty="0" err="1"/>
              <a:t>reditum</a:t>
            </a:r>
            <a:r>
              <a:rPr lang="en-US" dirty="0"/>
              <a:t> </a:t>
            </a:r>
            <a:r>
              <a:rPr lang="en-US" dirty="0" err="1"/>
              <a:t>Polyphemi</a:t>
            </a:r>
            <a:r>
              <a:rPr lang="en-US" dirty="0"/>
              <a:t> </a:t>
            </a:r>
            <a:r>
              <a:rPr lang="en-US" dirty="0" err="1"/>
              <a:t>exspectabat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9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3402</Words>
  <Application>Microsoft Office PowerPoint</Application>
  <PresentationFormat>On-screen Show (4:3)</PresentationFormat>
  <Paragraphs>160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Give educated guesses on the definitions of these words</vt:lpstr>
      <vt:lpstr>Find 5 ablatives that need long marks</vt:lpstr>
      <vt:lpstr>Find 5 ablatives that need long marks</vt:lpstr>
      <vt:lpstr>Deduce the red vocabulary and find 2 different uses of subjunctive.</vt:lpstr>
      <vt:lpstr>Identify the type of clause Translate the phrase</vt:lpstr>
      <vt:lpstr>What do these words refer to (agreement, antecedent, whatever)</vt:lpstr>
      <vt:lpstr>Answer the Questions!</vt:lpstr>
      <vt:lpstr>Mo’ Questions!</vt:lpstr>
      <vt:lpstr>Treasure Hunt!</vt:lpstr>
      <vt:lpstr>Translate.  Give the case.</vt:lpstr>
      <vt:lpstr>What does this mean?  Where have you seen it before?</vt:lpstr>
      <vt:lpstr>PowerPoint Presentation</vt:lpstr>
      <vt:lpstr>PowerPoint Presentation</vt:lpstr>
      <vt:lpstr>What does quin mean?</vt:lpstr>
      <vt:lpstr>Deduce the definition Identify the use of subjunctive Translate</vt:lpstr>
      <vt:lpstr>PowerPoint Presentation</vt:lpstr>
      <vt:lpstr>PowerPoint Presentation</vt:lpstr>
    </vt:vector>
  </TitlesOfParts>
  <Company>Virginia Beach City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W. Carroll</dc:creator>
  <cp:lastModifiedBy>Benjamin Carroll</cp:lastModifiedBy>
  <cp:revision>38</cp:revision>
  <dcterms:created xsi:type="dcterms:W3CDTF">2014-10-17T10:28:39Z</dcterms:created>
  <dcterms:modified xsi:type="dcterms:W3CDTF">2016-01-06T17:45:13Z</dcterms:modified>
</cp:coreProperties>
</file>